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0"/>
  </p:notesMasterIdLst>
  <p:handoutMasterIdLst>
    <p:handoutMasterId r:id="rId21"/>
  </p:handoutMasterIdLst>
  <p:sldIdLst>
    <p:sldId id="426" r:id="rId5"/>
    <p:sldId id="432" r:id="rId6"/>
    <p:sldId id="469" r:id="rId7"/>
    <p:sldId id="470" r:id="rId8"/>
    <p:sldId id="471" r:id="rId9"/>
    <p:sldId id="456" r:id="rId10"/>
    <p:sldId id="472" r:id="rId11"/>
    <p:sldId id="288" r:id="rId12"/>
    <p:sldId id="473" r:id="rId13"/>
    <p:sldId id="463" r:id="rId14"/>
    <p:sldId id="464" r:id="rId15"/>
    <p:sldId id="465" r:id="rId16"/>
    <p:sldId id="466" r:id="rId17"/>
    <p:sldId id="468" r:id="rId18"/>
    <p:sldId id="448" r:id="rId1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00"/>
    <a:srgbClr val="90AAF4"/>
    <a:srgbClr val="708DEA"/>
    <a:srgbClr val="002395"/>
    <a:srgbClr val="65B65A"/>
    <a:srgbClr val="5A2359"/>
    <a:srgbClr val="F0536A"/>
    <a:srgbClr val="F2F2F2"/>
    <a:srgbClr val="E10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79E9E2-A951-4B4A-AD11-84905FB04D0C}" v="2" dt="2022-03-16T14:21:36.209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, Razaq" userId="0ebd299a-6bdf-40d0-b211-3a0092e17bb2" providerId="ADAL" clId="{C2BD9CAE-99DF-4889-84FF-ED0EEB08578D}"/>
    <pc:docChg chg="undo custSel addSld delSld modSld sldOrd">
      <pc:chgData name="Raj, Razaq" userId="0ebd299a-6bdf-40d0-b211-3a0092e17bb2" providerId="ADAL" clId="{C2BD9CAE-99DF-4889-84FF-ED0EEB08578D}" dt="2021-07-07T11:57:16.946" v="321"/>
      <pc:docMkLst>
        <pc:docMk/>
      </pc:docMkLst>
      <pc:sldChg chg="addSp delSp modSp mod modTransition modClrScheme chgLayout">
        <pc:chgData name="Raj, Razaq" userId="0ebd299a-6bdf-40d0-b211-3a0092e17bb2" providerId="ADAL" clId="{C2BD9CAE-99DF-4889-84FF-ED0EEB08578D}" dt="2021-07-07T11:07:14.732" v="100" actId="14100"/>
        <pc:sldMkLst>
          <pc:docMk/>
          <pc:sldMk cId="345503819" sldId="288"/>
        </pc:sldMkLst>
        <pc:spChg chg="mod">
          <ac:chgData name="Raj, Razaq" userId="0ebd299a-6bdf-40d0-b211-3a0092e17bb2" providerId="ADAL" clId="{C2BD9CAE-99DF-4889-84FF-ED0EEB08578D}" dt="2021-07-07T11:07:00.144" v="98"/>
          <ac:spMkLst>
            <pc:docMk/>
            <pc:sldMk cId="345503819" sldId="288"/>
            <ac:spMk id="2" creationId="{5A358E2C-E3B6-4DF6-BFC2-F0B43B9F742E}"/>
          </ac:spMkLst>
        </pc:spChg>
        <pc:spChg chg="add del mod">
          <ac:chgData name="Raj, Razaq" userId="0ebd299a-6bdf-40d0-b211-3a0092e17bb2" providerId="ADAL" clId="{C2BD9CAE-99DF-4889-84FF-ED0EEB08578D}" dt="2021-07-07T11:03:19.971" v="55"/>
          <ac:spMkLst>
            <pc:docMk/>
            <pc:sldMk cId="345503819" sldId="288"/>
            <ac:spMk id="3" creationId="{139C97BE-ED91-4563-831E-6E6700C8BF33}"/>
          </ac:spMkLst>
        </pc:spChg>
        <pc:spChg chg="add del mod">
          <ac:chgData name="Raj, Razaq" userId="0ebd299a-6bdf-40d0-b211-3a0092e17bb2" providerId="ADAL" clId="{C2BD9CAE-99DF-4889-84FF-ED0EEB08578D}" dt="2021-07-07T11:03:55.948" v="62" actId="21"/>
          <ac:spMkLst>
            <pc:docMk/>
            <pc:sldMk cId="345503819" sldId="288"/>
            <ac:spMk id="5" creationId="{8F12772C-D91B-4AD1-A640-A03F4555FE0C}"/>
          </ac:spMkLst>
        </pc:spChg>
        <pc:spChg chg="add del mod">
          <ac:chgData name="Raj, Razaq" userId="0ebd299a-6bdf-40d0-b211-3a0092e17bb2" providerId="ADAL" clId="{C2BD9CAE-99DF-4889-84FF-ED0EEB08578D}" dt="2021-07-07T11:05:05.217" v="74" actId="478"/>
          <ac:spMkLst>
            <pc:docMk/>
            <pc:sldMk cId="345503819" sldId="288"/>
            <ac:spMk id="8" creationId="{EDB6960F-BA06-4247-B9F5-D09309BFB979}"/>
          </ac:spMkLst>
        </pc:spChg>
        <pc:spChg chg="add del mod">
          <ac:chgData name="Raj, Razaq" userId="0ebd299a-6bdf-40d0-b211-3a0092e17bb2" providerId="ADAL" clId="{C2BD9CAE-99DF-4889-84FF-ED0EEB08578D}" dt="2021-07-07T11:04:05.896" v="64"/>
          <ac:spMkLst>
            <pc:docMk/>
            <pc:sldMk cId="345503819" sldId="288"/>
            <ac:spMk id="9" creationId="{97941211-E401-4303-AEA5-0CB9FAA0089C}"/>
          </ac:spMkLst>
        </pc:spChg>
        <pc:spChg chg="add del mod">
          <ac:chgData name="Raj, Razaq" userId="0ebd299a-6bdf-40d0-b211-3a0092e17bb2" providerId="ADAL" clId="{C2BD9CAE-99DF-4889-84FF-ED0EEB08578D}" dt="2021-07-07T11:07:05.484" v="99" actId="14100"/>
          <ac:spMkLst>
            <pc:docMk/>
            <pc:sldMk cId="345503819" sldId="288"/>
            <ac:spMk id="10" creationId="{F3F27601-B88D-48CE-A808-537477BA6205}"/>
          </ac:spMkLst>
        </pc:spChg>
        <pc:spChg chg="add del mod">
          <ac:chgData name="Raj, Razaq" userId="0ebd299a-6bdf-40d0-b211-3a0092e17bb2" providerId="ADAL" clId="{C2BD9CAE-99DF-4889-84FF-ED0EEB08578D}" dt="2021-07-07T11:04:09.494" v="65"/>
          <ac:spMkLst>
            <pc:docMk/>
            <pc:sldMk cId="345503819" sldId="288"/>
            <ac:spMk id="12" creationId="{F45A926F-B297-4A46-8CFF-AC55FE80CFF2}"/>
          </ac:spMkLst>
        </pc:spChg>
        <pc:graphicFrameChg chg="add mod ord modGraphic">
          <ac:chgData name="Raj, Razaq" userId="0ebd299a-6bdf-40d0-b211-3a0092e17bb2" providerId="ADAL" clId="{C2BD9CAE-99DF-4889-84FF-ED0EEB08578D}" dt="2021-07-07T11:07:14.732" v="100" actId="14100"/>
          <ac:graphicFrameMkLst>
            <pc:docMk/>
            <pc:sldMk cId="345503819" sldId="288"/>
            <ac:graphicFrameMk id="4" creationId="{210861C9-11EE-4A56-816B-826E38666B66}"/>
          </ac:graphicFrameMkLst>
        </pc:graphicFrameChg>
        <pc:graphicFrameChg chg="del">
          <ac:chgData name="Raj, Razaq" userId="0ebd299a-6bdf-40d0-b211-3a0092e17bb2" providerId="ADAL" clId="{C2BD9CAE-99DF-4889-84FF-ED0EEB08578D}" dt="2021-07-07T11:02:43.502" v="53" actId="478"/>
          <ac:graphicFrameMkLst>
            <pc:docMk/>
            <pc:sldMk cId="345503819" sldId="288"/>
            <ac:graphicFrameMk id="13" creationId="{F9841C4A-9BF7-435D-83E7-239E0D479BF0}"/>
          </ac:graphicFrameMkLst>
        </pc:graphicFrameChg>
        <pc:picChg chg="add del mod">
          <ac:chgData name="Raj, Razaq" userId="0ebd299a-6bdf-40d0-b211-3a0092e17bb2" providerId="ADAL" clId="{C2BD9CAE-99DF-4889-84FF-ED0EEB08578D}" dt="2021-07-07T11:04:18.645" v="67" actId="478"/>
          <ac:picMkLst>
            <pc:docMk/>
            <pc:sldMk cId="345503819" sldId="288"/>
            <ac:picMk id="6" creationId="{87F45410-6E1D-4A2F-B418-06B589186CB0}"/>
          </ac:picMkLst>
        </pc:picChg>
      </pc:sldChg>
      <pc:sldChg chg="addSp delSp modSp del mod">
        <pc:chgData name="Raj, Razaq" userId="0ebd299a-6bdf-40d0-b211-3a0092e17bb2" providerId="ADAL" clId="{C2BD9CAE-99DF-4889-84FF-ED0EEB08578D}" dt="2021-07-07T11:54:06.656" v="293" actId="47"/>
        <pc:sldMkLst>
          <pc:docMk/>
          <pc:sldMk cId="1068447837" sldId="290"/>
        </pc:sldMkLst>
        <pc:spChg chg="mod">
          <ac:chgData name="Raj, Razaq" userId="0ebd299a-6bdf-40d0-b211-3a0092e17bb2" providerId="ADAL" clId="{C2BD9CAE-99DF-4889-84FF-ED0EEB08578D}" dt="2021-07-07T11:53:40.333" v="289" actId="27636"/>
          <ac:spMkLst>
            <pc:docMk/>
            <pc:sldMk cId="1068447837" sldId="290"/>
            <ac:spMk id="3" creationId="{1E8D9B3B-71F6-408F-801A-EAE624A07740}"/>
          </ac:spMkLst>
        </pc:spChg>
        <pc:spChg chg="mod ord">
          <ac:chgData name="Raj, Razaq" userId="0ebd299a-6bdf-40d0-b211-3a0092e17bb2" providerId="ADAL" clId="{C2BD9CAE-99DF-4889-84FF-ED0EEB08578D}" dt="2021-07-07T11:53:27.733" v="285" actId="26606"/>
          <ac:spMkLst>
            <pc:docMk/>
            <pc:sldMk cId="1068447837" sldId="290"/>
            <ac:spMk id="7" creationId="{13819EEC-FA83-49CA-8DCD-C778D659E436}"/>
          </ac:spMkLst>
        </pc:spChg>
        <pc:spChg chg="add">
          <ac:chgData name="Raj, Razaq" userId="0ebd299a-6bdf-40d0-b211-3a0092e17bb2" providerId="ADAL" clId="{C2BD9CAE-99DF-4889-84FF-ED0EEB08578D}" dt="2021-07-07T11:53:27.733" v="285" actId="26606"/>
          <ac:spMkLst>
            <pc:docMk/>
            <pc:sldMk cId="1068447837" sldId="290"/>
            <ac:spMk id="17" creationId="{868EF83A-A6E9-43AE-92BF-A1EA83EB2A25}"/>
          </ac:spMkLst>
        </pc:spChg>
        <pc:spChg chg="add">
          <ac:chgData name="Raj, Razaq" userId="0ebd299a-6bdf-40d0-b211-3a0092e17bb2" providerId="ADAL" clId="{C2BD9CAE-99DF-4889-84FF-ED0EEB08578D}" dt="2021-07-07T11:53:27.733" v="285" actId="26606"/>
          <ac:spMkLst>
            <pc:docMk/>
            <pc:sldMk cId="1068447837" sldId="290"/>
            <ac:spMk id="19" creationId="{DC38F5CB-4615-42A6-A6E3-F191373D7A14}"/>
          </ac:spMkLst>
        </pc:spChg>
        <pc:graphicFrameChg chg="del mod modGraphic">
          <ac:chgData name="Raj, Razaq" userId="0ebd299a-6bdf-40d0-b211-3a0092e17bb2" providerId="ADAL" clId="{C2BD9CAE-99DF-4889-84FF-ED0EEB08578D}" dt="2021-07-07T11:54:00.713" v="292" actId="478"/>
          <ac:graphicFrameMkLst>
            <pc:docMk/>
            <pc:sldMk cId="1068447837" sldId="290"/>
            <ac:graphicFrameMk id="12" creationId="{11502FF7-6BF7-4CED-93A3-7A01091DF0D4}"/>
          </ac:graphicFrameMkLst>
        </pc:graphicFrameChg>
      </pc:sldChg>
      <pc:sldChg chg="del">
        <pc:chgData name="Raj, Razaq" userId="0ebd299a-6bdf-40d0-b211-3a0092e17bb2" providerId="ADAL" clId="{C2BD9CAE-99DF-4889-84FF-ED0EEB08578D}" dt="2021-07-07T11:55:58.862" v="311" actId="47"/>
        <pc:sldMkLst>
          <pc:docMk/>
          <pc:sldMk cId="3238165376" sldId="442"/>
        </pc:sldMkLst>
      </pc:sldChg>
      <pc:sldChg chg="del">
        <pc:chgData name="Raj, Razaq" userId="0ebd299a-6bdf-40d0-b211-3a0092e17bb2" providerId="ADAL" clId="{C2BD9CAE-99DF-4889-84FF-ED0EEB08578D}" dt="2021-07-07T11:55:57.324" v="310" actId="47"/>
        <pc:sldMkLst>
          <pc:docMk/>
          <pc:sldMk cId="3516425444" sldId="447"/>
        </pc:sldMkLst>
      </pc:sldChg>
      <pc:sldChg chg="modSp mod">
        <pc:chgData name="Raj, Razaq" userId="0ebd299a-6bdf-40d0-b211-3a0092e17bb2" providerId="ADAL" clId="{C2BD9CAE-99DF-4889-84FF-ED0EEB08578D}" dt="2021-07-07T11:57:16.946" v="321"/>
        <pc:sldMkLst>
          <pc:docMk/>
          <pc:sldMk cId="3058336074" sldId="448"/>
        </pc:sldMkLst>
        <pc:spChg chg="mod">
          <ac:chgData name="Raj, Razaq" userId="0ebd299a-6bdf-40d0-b211-3a0092e17bb2" providerId="ADAL" clId="{C2BD9CAE-99DF-4889-84FF-ED0EEB08578D}" dt="2021-07-07T11:57:16.946" v="321"/>
          <ac:spMkLst>
            <pc:docMk/>
            <pc:sldMk cId="3058336074" sldId="448"/>
            <ac:spMk id="3" creationId="{1C2F1C4E-9CF2-45F6-A158-BE0E8CB585EA}"/>
          </ac:spMkLst>
        </pc:spChg>
      </pc:sldChg>
      <pc:sldChg chg="del">
        <pc:chgData name="Raj, Razaq" userId="0ebd299a-6bdf-40d0-b211-3a0092e17bb2" providerId="ADAL" clId="{C2BD9CAE-99DF-4889-84FF-ED0EEB08578D}" dt="2021-07-07T11:06:33.222" v="92" actId="47"/>
        <pc:sldMkLst>
          <pc:docMk/>
          <pc:sldMk cId="653574104" sldId="457"/>
        </pc:sldMkLst>
      </pc:sldChg>
      <pc:sldChg chg="del">
        <pc:chgData name="Raj, Razaq" userId="0ebd299a-6bdf-40d0-b211-3a0092e17bb2" providerId="ADAL" clId="{C2BD9CAE-99DF-4889-84FF-ED0EEB08578D}" dt="2021-07-07T11:12:16.672" v="137" actId="47"/>
        <pc:sldMkLst>
          <pc:docMk/>
          <pc:sldMk cId="3474653618" sldId="462"/>
        </pc:sldMkLst>
      </pc:sldChg>
      <pc:sldChg chg="addSp delSp modSp mod modTransition">
        <pc:chgData name="Raj, Razaq" userId="0ebd299a-6bdf-40d0-b211-3a0092e17bb2" providerId="ADAL" clId="{C2BD9CAE-99DF-4889-84FF-ED0EEB08578D}" dt="2021-07-07T11:15:37.197" v="159"/>
        <pc:sldMkLst>
          <pc:docMk/>
          <pc:sldMk cId="126215137" sldId="463"/>
        </pc:sldMkLst>
        <pc:spChg chg="mod">
          <ac:chgData name="Raj, Razaq" userId="0ebd299a-6bdf-40d0-b211-3a0092e17bb2" providerId="ADAL" clId="{C2BD9CAE-99DF-4889-84FF-ED0EEB08578D}" dt="2021-07-07T11:14:09.151" v="155"/>
          <ac:spMkLst>
            <pc:docMk/>
            <pc:sldMk cId="126215137" sldId="463"/>
            <ac:spMk id="2" creationId="{5A358E2C-E3B6-4DF6-BFC2-F0B43B9F742E}"/>
          </ac:spMkLst>
        </pc:spChg>
        <pc:spChg chg="add del mod">
          <ac:chgData name="Raj, Razaq" userId="0ebd299a-6bdf-40d0-b211-3a0092e17bb2" providerId="ADAL" clId="{C2BD9CAE-99DF-4889-84FF-ED0EEB08578D}" dt="2021-07-07T11:14:04.153" v="154" actId="478"/>
          <ac:spMkLst>
            <pc:docMk/>
            <pc:sldMk cId="126215137" sldId="463"/>
            <ac:spMk id="4" creationId="{A8B6276C-6AB8-4313-B828-E26869055F06}"/>
          </ac:spMkLst>
        </pc:spChg>
        <pc:spChg chg="del">
          <ac:chgData name="Raj, Razaq" userId="0ebd299a-6bdf-40d0-b211-3a0092e17bb2" providerId="ADAL" clId="{C2BD9CAE-99DF-4889-84FF-ED0EEB08578D}" dt="2021-07-07T11:13:54.742" v="152" actId="478"/>
          <ac:spMkLst>
            <pc:docMk/>
            <pc:sldMk cId="126215137" sldId="463"/>
            <ac:spMk id="6" creationId="{C1B6332D-AEDC-443A-842E-D424BC16FD26}"/>
          </ac:spMkLst>
        </pc:spChg>
        <pc:spChg chg="mod">
          <ac:chgData name="Raj, Razaq" userId="0ebd299a-6bdf-40d0-b211-3a0092e17bb2" providerId="ADAL" clId="{C2BD9CAE-99DF-4889-84FF-ED0EEB08578D}" dt="2021-07-07T11:15:37.197" v="159"/>
          <ac:spMkLst>
            <pc:docMk/>
            <pc:sldMk cId="126215137" sldId="463"/>
            <ac:spMk id="19" creationId="{46E811DE-1BCC-4C3C-9B26-BC0A95428B11}"/>
          </ac:spMkLst>
        </pc:spChg>
        <pc:spChg chg="del">
          <ac:chgData name="Raj, Razaq" userId="0ebd299a-6bdf-40d0-b211-3a0092e17bb2" providerId="ADAL" clId="{C2BD9CAE-99DF-4889-84FF-ED0EEB08578D}" dt="2021-07-07T11:13:59.353" v="153" actId="478"/>
          <ac:spMkLst>
            <pc:docMk/>
            <pc:sldMk cId="126215137" sldId="463"/>
            <ac:spMk id="33" creationId="{3F5C0D6D-F2D9-4861-873E-9EFD0A994C0C}"/>
          </ac:spMkLst>
        </pc:spChg>
        <pc:graphicFrameChg chg="del modGraphic">
          <ac:chgData name="Raj, Razaq" userId="0ebd299a-6bdf-40d0-b211-3a0092e17bb2" providerId="ADAL" clId="{C2BD9CAE-99DF-4889-84FF-ED0EEB08578D}" dt="2021-07-07T11:13:51.229" v="151" actId="478"/>
          <ac:graphicFrameMkLst>
            <pc:docMk/>
            <pc:sldMk cId="126215137" sldId="463"/>
            <ac:graphicFrameMk id="5" creationId="{22E7F448-DDB1-4586-8986-37DE99E30038}"/>
          </ac:graphicFrameMkLst>
        </pc:graphicFrameChg>
      </pc:sldChg>
      <pc:sldChg chg="addSp delSp modSp mod">
        <pc:chgData name="Raj, Razaq" userId="0ebd299a-6bdf-40d0-b211-3a0092e17bb2" providerId="ADAL" clId="{C2BD9CAE-99DF-4889-84FF-ED0EEB08578D}" dt="2021-07-07T11:22:32.932" v="228" actId="113"/>
        <pc:sldMkLst>
          <pc:docMk/>
          <pc:sldMk cId="3433129129" sldId="464"/>
        </pc:sldMkLst>
        <pc:spChg chg="mod">
          <ac:chgData name="Raj, Razaq" userId="0ebd299a-6bdf-40d0-b211-3a0092e17bb2" providerId="ADAL" clId="{C2BD9CAE-99DF-4889-84FF-ED0EEB08578D}" dt="2021-07-07T11:19:11.069" v="169" actId="20577"/>
          <ac:spMkLst>
            <pc:docMk/>
            <pc:sldMk cId="3433129129" sldId="464"/>
            <ac:spMk id="2" creationId="{5A51CB74-619F-44FA-9E12-5C339E6A1CF0}"/>
          </ac:spMkLst>
        </pc:spChg>
        <pc:spChg chg="del">
          <ac:chgData name="Raj, Razaq" userId="0ebd299a-6bdf-40d0-b211-3a0092e17bb2" providerId="ADAL" clId="{C2BD9CAE-99DF-4889-84FF-ED0EEB08578D}" dt="2021-07-07T11:19:40.518" v="170" actId="478"/>
          <ac:spMkLst>
            <pc:docMk/>
            <pc:sldMk cId="3433129129" sldId="464"/>
            <ac:spMk id="3" creationId="{619B04A3-F045-4F77-9C05-D96BA4960028}"/>
          </ac:spMkLst>
        </pc:spChg>
        <pc:spChg chg="del">
          <ac:chgData name="Raj, Razaq" userId="0ebd299a-6bdf-40d0-b211-3a0092e17bb2" providerId="ADAL" clId="{C2BD9CAE-99DF-4889-84FF-ED0EEB08578D}" dt="2021-07-07T11:22:11.821" v="223" actId="478"/>
          <ac:spMkLst>
            <pc:docMk/>
            <pc:sldMk cId="3433129129" sldId="464"/>
            <ac:spMk id="5" creationId="{F5761E8D-8B9D-42A2-AC30-FE0B38177685}"/>
          </ac:spMkLst>
        </pc:spChg>
        <pc:spChg chg="mod">
          <ac:chgData name="Raj, Razaq" userId="0ebd299a-6bdf-40d0-b211-3a0092e17bb2" providerId="ADAL" clId="{C2BD9CAE-99DF-4889-84FF-ED0EEB08578D}" dt="2021-07-07T11:22:32.932" v="228" actId="113"/>
          <ac:spMkLst>
            <pc:docMk/>
            <pc:sldMk cId="3433129129" sldId="464"/>
            <ac:spMk id="6" creationId="{CE6B11AC-4912-4045-B8D3-FD00C6F83116}"/>
          </ac:spMkLst>
        </pc:spChg>
        <pc:spChg chg="add del mod">
          <ac:chgData name="Raj, Razaq" userId="0ebd299a-6bdf-40d0-b211-3a0092e17bb2" providerId="ADAL" clId="{C2BD9CAE-99DF-4889-84FF-ED0EEB08578D}" dt="2021-07-07T11:19:44.403" v="171" actId="478"/>
          <ac:spMkLst>
            <pc:docMk/>
            <pc:sldMk cId="3433129129" sldId="464"/>
            <ac:spMk id="7" creationId="{6BD5F5B7-D483-4632-94FE-4A0B2AC6CA52}"/>
          </ac:spMkLst>
        </pc:spChg>
        <pc:spChg chg="add del mod">
          <ac:chgData name="Raj, Razaq" userId="0ebd299a-6bdf-40d0-b211-3a0092e17bb2" providerId="ADAL" clId="{C2BD9CAE-99DF-4889-84FF-ED0EEB08578D}" dt="2021-07-07T11:22:15.532" v="224" actId="478"/>
          <ac:spMkLst>
            <pc:docMk/>
            <pc:sldMk cId="3433129129" sldId="464"/>
            <ac:spMk id="9" creationId="{C52CDC2B-FE97-4ABE-B1AC-66F7140CAEA6}"/>
          </ac:spMkLst>
        </pc:spChg>
        <pc:graphicFrameChg chg="mod">
          <ac:chgData name="Raj, Razaq" userId="0ebd299a-6bdf-40d0-b211-3a0092e17bb2" providerId="ADAL" clId="{C2BD9CAE-99DF-4889-84FF-ED0EEB08578D}" dt="2021-07-07T11:20:31.307" v="176" actId="478"/>
          <ac:graphicFrameMkLst>
            <pc:docMk/>
            <pc:sldMk cId="3433129129" sldId="464"/>
            <ac:graphicFrameMk id="12" creationId="{1891D50A-9470-44AD-B9E4-86A1A20A1F15}"/>
          </ac:graphicFrameMkLst>
        </pc:graphicFrameChg>
      </pc:sldChg>
      <pc:sldChg chg="addSp delSp modSp mod ord modTransition">
        <pc:chgData name="Raj, Razaq" userId="0ebd299a-6bdf-40d0-b211-3a0092e17bb2" providerId="ADAL" clId="{C2BD9CAE-99DF-4889-84FF-ED0EEB08578D}" dt="2021-07-07T11:47:22.921" v="254" actId="113"/>
        <pc:sldMkLst>
          <pc:docMk/>
          <pc:sldMk cId="1257576152" sldId="465"/>
        </pc:sldMkLst>
        <pc:spChg chg="mod">
          <ac:chgData name="Raj, Razaq" userId="0ebd299a-6bdf-40d0-b211-3a0092e17bb2" providerId="ADAL" clId="{C2BD9CAE-99DF-4889-84FF-ED0EEB08578D}" dt="2021-07-07T11:47:22.921" v="254" actId="113"/>
          <ac:spMkLst>
            <pc:docMk/>
            <pc:sldMk cId="1257576152" sldId="465"/>
            <ac:spMk id="2" creationId="{29052987-C05C-452C-BE8A-CE281D0E18EA}"/>
          </ac:spMkLst>
        </pc:spChg>
        <pc:spChg chg="add del mod">
          <ac:chgData name="Raj, Razaq" userId="0ebd299a-6bdf-40d0-b211-3a0092e17bb2" providerId="ADAL" clId="{C2BD9CAE-99DF-4889-84FF-ED0EEB08578D}" dt="2021-07-07T11:46:48.616" v="247" actId="478"/>
          <ac:spMkLst>
            <pc:docMk/>
            <pc:sldMk cId="1257576152" sldId="465"/>
            <ac:spMk id="4" creationId="{35C69C8C-BF93-4D06-B46E-9B6A8B1A1AA0}"/>
          </ac:spMkLst>
        </pc:spChg>
        <pc:spChg chg="mod">
          <ac:chgData name="Raj, Razaq" userId="0ebd299a-6bdf-40d0-b211-3a0092e17bb2" providerId="ADAL" clId="{C2BD9CAE-99DF-4889-84FF-ED0EEB08578D}" dt="2021-07-07T11:47:14.197" v="253" actId="403"/>
          <ac:spMkLst>
            <pc:docMk/>
            <pc:sldMk cId="1257576152" sldId="465"/>
            <ac:spMk id="13" creationId="{B63B3153-E05F-4FB1-9441-3D4467ECF336}"/>
          </ac:spMkLst>
        </pc:spChg>
        <pc:graphicFrameChg chg="del">
          <ac:chgData name="Raj, Razaq" userId="0ebd299a-6bdf-40d0-b211-3a0092e17bb2" providerId="ADAL" clId="{C2BD9CAE-99DF-4889-84FF-ED0EEB08578D}" dt="2021-07-07T11:46:44.498" v="246" actId="478"/>
          <ac:graphicFrameMkLst>
            <pc:docMk/>
            <pc:sldMk cId="1257576152" sldId="465"/>
            <ac:graphicFrameMk id="9" creationId="{A32E62C2-72A5-4D3F-8F1A-6CA7E60915DD}"/>
          </ac:graphicFrameMkLst>
        </pc:graphicFrameChg>
      </pc:sldChg>
      <pc:sldChg chg="addSp delSp modSp mod modTransition modClrScheme chgLayout">
        <pc:chgData name="Raj, Razaq" userId="0ebd299a-6bdf-40d0-b211-3a0092e17bb2" providerId="ADAL" clId="{C2BD9CAE-99DF-4889-84FF-ED0EEB08578D}" dt="2021-07-07T11:51:47.249" v="284" actId="26606"/>
        <pc:sldMkLst>
          <pc:docMk/>
          <pc:sldMk cId="3586221927" sldId="466"/>
        </pc:sldMkLst>
        <pc:spChg chg="mod">
          <ac:chgData name="Raj, Razaq" userId="0ebd299a-6bdf-40d0-b211-3a0092e17bb2" providerId="ADAL" clId="{C2BD9CAE-99DF-4889-84FF-ED0EEB08578D}" dt="2021-07-07T11:51:47.249" v="284" actId="26606"/>
          <ac:spMkLst>
            <pc:docMk/>
            <pc:sldMk cId="3586221927" sldId="466"/>
            <ac:spMk id="5" creationId="{B5C5D394-9F9D-45EB-B7F9-D06E4E4A9BC9}"/>
          </ac:spMkLst>
        </pc:spChg>
        <pc:spChg chg="mod ord">
          <ac:chgData name="Raj, Razaq" userId="0ebd299a-6bdf-40d0-b211-3a0092e17bb2" providerId="ADAL" clId="{C2BD9CAE-99DF-4889-84FF-ED0EEB08578D}" dt="2021-07-07T11:51:47.249" v="284" actId="26606"/>
          <ac:spMkLst>
            <pc:docMk/>
            <pc:sldMk cId="3586221927" sldId="466"/>
            <ac:spMk id="6" creationId="{0085082D-ECD5-481A-A653-01BB18C67EF1}"/>
          </ac:spMkLst>
        </pc:spChg>
        <pc:spChg chg="add del mod">
          <ac:chgData name="Raj, Razaq" userId="0ebd299a-6bdf-40d0-b211-3a0092e17bb2" providerId="ADAL" clId="{C2BD9CAE-99DF-4889-84FF-ED0EEB08578D}" dt="2021-07-07T11:51:47.239" v="283" actId="26606"/>
          <ac:spMkLst>
            <pc:docMk/>
            <pc:sldMk cId="3586221927" sldId="466"/>
            <ac:spMk id="8" creationId="{49778F47-69F3-495E-B1CD-967BC41500E1}"/>
          </ac:spMkLst>
        </pc:spChg>
        <pc:spChg chg="add del mod">
          <ac:chgData name="Raj, Razaq" userId="0ebd299a-6bdf-40d0-b211-3a0092e17bb2" providerId="ADAL" clId="{C2BD9CAE-99DF-4889-84FF-ED0EEB08578D}" dt="2021-07-07T11:51:40.429" v="279" actId="26606"/>
          <ac:spMkLst>
            <pc:docMk/>
            <pc:sldMk cId="3586221927" sldId="466"/>
            <ac:spMk id="11" creationId="{AB6D52F7-8AD2-4154-9A6F-8E96F2864837}"/>
          </ac:spMkLst>
        </pc:spChg>
        <pc:spChg chg="add del mod">
          <ac:chgData name="Raj, Razaq" userId="0ebd299a-6bdf-40d0-b211-3a0092e17bb2" providerId="ADAL" clId="{C2BD9CAE-99DF-4889-84FF-ED0EEB08578D}" dt="2021-07-07T11:51:40.429" v="279" actId="26606"/>
          <ac:spMkLst>
            <pc:docMk/>
            <pc:sldMk cId="3586221927" sldId="466"/>
            <ac:spMk id="13" creationId="{8C9CAF15-7DB8-408B-A14E-E49D9FF25272}"/>
          </ac:spMkLst>
        </pc:spChg>
        <pc:spChg chg="add del mod">
          <ac:chgData name="Raj, Razaq" userId="0ebd299a-6bdf-40d0-b211-3a0092e17bb2" providerId="ADAL" clId="{C2BD9CAE-99DF-4889-84FF-ED0EEB08578D}" dt="2021-07-07T11:51:40.429" v="279" actId="26606"/>
          <ac:spMkLst>
            <pc:docMk/>
            <pc:sldMk cId="3586221927" sldId="466"/>
            <ac:spMk id="15" creationId="{96A8CFC4-F208-49E8-9241-437E2C05E5DA}"/>
          </ac:spMkLst>
        </pc:spChg>
      </pc:sldChg>
      <pc:sldChg chg="modSp mod">
        <pc:chgData name="Raj, Razaq" userId="0ebd299a-6bdf-40d0-b211-3a0092e17bb2" providerId="ADAL" clId="{C2BD9CAE-99DF-4889-84FF-ED0EEB08578D}" dt="2021-07-07T11:55:45.030" v="309" actId="113"/>
        <pc:sldMkLst>
          <pc:docMk/>
          <pc:sldMk cId="4264987812" sldId="468"/>
        </pc:sldMkLst>
        <pc:spChg chg="mod">
          <ac:chgData name="Raj, Razaq" userId="0ebd299a-6bdf-40d0-b211-3a0092e17bb2" providerId="ADAL" clId="{C2BD9CAE-99DF-4889-84FF-ED0EEB08578D}" dt="2021-07-07T11:55:45.030" v="309" actId="113"/>
          <ac:spMkLst>
            <pc:docMk/>
            <pc:sldMk cId="4264987812" sldId="468"/>
            <ac:spMk id="2" creationId="{AD9B21AF-20BF-4D9F-93FB-CB2AE393C741}"/>
          </ac:spMkLst>
        </pc:spChg>
      </pc:sldChg>
      <pc:sldChg chg="addSp delSp modSp mod modTransition modClrScheme chgLayout">
        <pc:chgData name="Raj, Razaq" userId="0ebd299a-6bdf-40d0-b211-3a0092e17bb2" providerId="ADAL" clId="{C2BD9CAE-99DF-4889-84FF-ED0EEB08578D}" dt="2021-07-07T11:01:12.440" v="29" actId="122"/>
        <pc:sldMkLst>
          <pc:docMk/>
          <pc:sldMk cId="166790469" sldId="472"/>
        </pc:sldMkLst>
        <pc:spChg chg="del">
          <ac:chgData name="Raj, Razaq" userId="0ebd299a-6bdf-40d0-b211-3a0092e17bb2" providerId="ADAL" clId="{C2BD9CAE-99DF-4889-84FF-ED0EEB08578D}" dt="2021-07-07T10:59:31.660" v="18" actId="26606"/>
          <ac:spMkLst>
            <pc:docMk/>
            <pc:sldMk cId="166790469" sldId="472"/>
            <ac:spMk id="2" creationId="{F7F00B27-06F4-4994-ABCD-E38FE8CCD6EB}"/>
          </ac:spMkLst>
        </pc:spChg>
        <pc:spChg chg="add del">
          <ac:chgData name="Raj, Razaq" userId="0ebd299a-6bdf-40d0-b211-3a0092e17bb2" providerId="ADAL" clId="{C2BD9CAE-99DF-4889-84FF-ED0EEB08578D}" dt="2021-07-07T10:59:26.784" v="17"/>
          <ac:spMkLst>
            <pc:docMk/>
            <pc:sldMk cId="166790469" sldId="472"/>
            <ac:spMk id="3" creationId="{064DE57A-B908-42F5-8D5B-9D67585BAA2C}"/>
          </ac:spMkLst>
        </pc:spChg>
        <pc:spChg chg="mod">
          <ac:chgData name="Raj, Razaq" userId="0ebd299a-6bdf-40d0-b211-3a0092e17bb2" providerId="ADAL" clId="{C2BD9CAE-99DF-4889-84FF-ED0EEB08578D}" dt="2021-07-07T10:59:53.222" v="23" actId="403"/>
          <ac:spMkLst>
            <pc:docMk/>
            <pc:sldMk cId="166790469" sldId="472"/>
            <ac:spMk id="4" creationId="{CE587022-1DEA-4FE3-927E-C348C8753063}"/>
          </ac:spMkLst>
        </pc:spChg>
        <pc:spChg chg="add mod">
          <ac:chgData name="Raj, Razaq" userId="0ebd299a-6bdf-40d0-b211-3a0092e17bb2" providerId="ADAL" clId="{C2BD9CAE-99DF-4889-84FF-ED0EEB08578D}" dt="2021-07-07T11:01:12.440" v="29" actId="122"/>
          <ac:spMkLst>
            <pc:docMk/>
            <pc:sldMk cId="166790469" sldId="472"/>
            <ac:spMk id="7" creationId="{1BAA7F18-AC86-4A4B-B42B-0BDCDD5F4C17}"/>
          </ac:spMkLst>
        </pc:spChg>
        <pc:graphicFrameChg chg="add mod">
          <ac:chgData name="Raj, Razaq" userId="0ebd299a-6bdf-40d0-b211-3a0092e17bb2" providerId="ADAL" clId="{C2BD9CAE-99DF-4889-84FF-ED0EEB08578D}" dt="2021-07-07T10:59:22.788" v="16"/>
          <ac:graphicFrameMkLst>
            <pc:docMk/>
            <pc:sldMk cId="166790469" sldId="472"/>
            <ac:graphicFrameMk id="5" creationId="{A65E5B49-887F-4334-9C62-355FB5659182}"/>
          </ac:graphicFrameMkLst>
        </pc:graphicFrameChg>
        <pc:picChg chg="add mod ord">
          <ac:chgData name="Raj, Razaq" userId="0ebd299a-6bdf-40d0-b211-3a0092e17bb2" providerId="ADAL" clId="{C2BD9CAE-99DF-4889-84FF-ED0EEB08578D}" dt="2021-07-07T11:00:03.721" v="24" actId="1076"/>
          <ac:picMkLst>
            <pc:docMk/>
            <pc:sldMk cId="166790469" sldId="472"/>
            <ac:picMk id="6" creationId="{2D8A0389-2F80-4B56-998D-CEB662B157D8}"/>
          </ac:picMkLst>
        </pc:picChg>
      </pc:sldChg>
      <pc:sldChg chg="addSp delSp modSp new mod modTransition modClrScheme chgLayout">
        <pc:chgData name="Raj, Razaq" userId="0ebd299a-6bdf-40d0-b211-3a0092e17bb2" providerId="ADAL" clId="{C2BD9CAE-99DF-4889-84FF-ED0EEB08578D}" dt="2021-07-07T11:11:42.228" v="136"/>
        <pc:sldMkLst>
          <pc:docMk/>
          <pc:sldMk cId="522804628" sldId="473"/>
        </pc:sldMkLst>
        <pc:spChg chg="mod">
          <ac:chgData name="Raj, Razaq" userId="0ebd299a-6bdf-40d0-b211-3a0092e17bb2" providerId="ADAL" clId="{C2BD9CAE-99DF-4889-84FF-ED0EEB08578D}" dt="2021-07-07T11:10:08.394" v="127" actId="26606"/>
          <ac:spMkLst>
            <pc:docMk/>
            <pc:sldMk cId="522804628" sldId="473"/>
            <ac:spMk id="2" creationId="{48893DF0-94CF-44D9-A453-BD205D8717A4}"/>
          </ac:spMkLst>
        </pc:spChg>
        <pc:spChg chg="add del mod">
          <ac:chgData name="Raj, Razaq" userId="0ebd299a-6bdf-40d0-b211-3a0092e17bb2" providerId="ADAL" clId="{C2BD9CAE-99DF-4889-84FF-ED0EEB08578D}" dt="2021-07-07T11:08:44.160" v="112" actId="26606"/>
          <ac:spMkLst>
            <pc:docMk/>
            <pc:sldMk cId="522804628" sldId="473"/>
            <ac:spMk id="3" creationId="{DB27FF80-70B4-4224-8580-B926F52D8618}"/>
          </ac:spMkLst>
        </pc:spChg>
        <pc:spChg chg="add del mod">
          <ac:chgData name="Raj, Razaq" userId="0ebd299a-6bdf-40d0-b211-3a0092e17bb2" providerId="ADAL" clId="{C2BD9CAE-99DF-4889-84FF-ED0EEB08578D}" dt="2021-07-07T11:11:42.228" v="136"/>
          <ac:spMkLst>
            <pc:docMk/>
            <pc:sldMk cId="522804628" sldId="473"/>
            <ac:spMk id="4" creationId="{9AC978C9-EFF2-4CD1-8C84-1EF8E8717147}"/>
          </ac:spMkLst>
        </pc:spChg>
        <pc:spChg chg="add del mod">
          <ac:chgData name="Raj, Razaq" userId="0ebd299a-6bdf-40d0-b211-3a0092e17bb2" providerId="ADAL" clId="{C2BD9CAE-99DF-4889-84FF-ED0EEB08578D}" dt="2021-07-07T11:08:58.827" v="113"/>
          <ac:spMkLst>
            <pc:docMk/>
            <pc:sldMk cId="522804628" sldId="473"/>
            <ac:spMk id="8" creationId="{7F735D56-9134-475D-A157-F46E715F9E2F}"/>
          </ac:spMkLst>
        </pc:spChg>
        <pc:spChg chg="add del mod">
          <ac:chgData name="Raj, Razaq" userId="0ebd299a-6bdf-40d0-b211-3a0092e17bb2" providerId="ADAL" clId="{C2BD9CAE-99DF-4889-84FF-ED0EEB08578D}" dt="2021-07-07T11:09:49.977" v="121" actId="26606"/>
          <ac:spMkLst>
            <pc:docMk/>
            <pc:sldMk cId="522804628" sldId="473"/>
            <ac:spMk id="10" creationId="{BE642958-9A79-43FF-8EA0-2F4FFE1BDDA8}"/>
          </ac:spMkLst>
        </pc:spChg>
        <pc:picChg chg="add del mod">
          <ac:chgData name="Raj, Razaq" userId="0ebd299a-6bdf-40d0-b211-3a0092e17bb2" providerId="ADAL" clId="{C2BD9CAE-99DF-4889-84FF-ED0EEB08578D}" dt="2021-07-07T11:10:09.023" v="128"/>
          <ac:picMkLst>
            <pc:docMk/>
            <pc:sldMk cId="522804628" sldId="473"/>
            <ac:picMk id="5" creationId="{BF895D87-7505-4EE3-A56A-FB6D23A30BD5}"/>
          </ac:picMkLst>
        </pc:picChg>
      </pc:sldChg>
      <pc:sldChg chg="new del">
        <pc:chgData name="Raj, Razaq" userId="0ebd299a-6bdf-40d0-b211-3a0092e17bb2" providerId="ADAL" clId="{C2BD9CAE-99DF-4889-84FF-ED0EEB08578D}" dt="2021-07-07T11:45:18.119" v="241" actId="47"/>
        <pc:sldMkLst>
          <pc:docMk/>
          <pc:sldMk cId="3243365345" sldId="474"/>
        </pc:sldMkLst>
      </pc:sldChg>
    </pc:docChg>
  </pc:docChgLst>
  <pc:docChgLst>
    <pc:chgData name="Sally North" userId="52e2d7fe0a4c5456" providerId="LiveId" clId="{E679E9E2-A951-4B4A-AD11-84905FB04D0C}"/>
    <pc:docChg chg="custSel modSld modMainMaster">
      <pc:chgData name="Sally North" userId="52e2d7fe0a4c5456" providerId="LiveId" clId="{E679E9E2-A951-4B4A-AD11-84905FB04D0C}" dt="2022-03-16T14:21:36.209" v="12"/>
      <pc:docMkLst>
        <pc:docMk/>
      </pc:docMkLst>
      <pc:sldChg chg="addSp delSp modSp mod">
        <pc:chgData name="Sally North" userId="52e2d7fe0a4c5456" providerId="LiveId" clId="{E679E9E2-A951-4B4A-AD11-84905FB04D0C}" dt="2022-03-16T14:21:28.277" v="11" actId="1076"/>
        <pc:sldMkLst>
          <pc:docMk/>
          <pc:sldMk cId="3168038342" sldId="426"/>
        </pc:sldMkLst>
        <pc:spChg chg="mod">
          <ac:chgData name="Sally North" userId="52e2d7fe0a4c5456" providerId="LiveId" clId="{E679E9E2-A951-4B4A-AD11-84905FB04D0C}" dt="2022-03-16T14:21:06.736" v="4" actId="20577"/>
          <ac:spMkLst>
            <pc:docMk/>
            <pc:sldMk cId="3168038342" sldId="426"/>
            <ac:spMk id="8" creationId="{00000000-0000-0000-0000-000000000000}"/>
          </ac:spMkLst>
        </pc:spChg>
        <pc:picChg chg="add mod">
          <ac:chgData name="Sally North" userId="52e2d7fe0a4c5456" providerId="LiveId" clId="{E679E9E2-A951-4B4A-AD11-84905FB04D0C}" dt="2022-03-16T14:21:28.277" v="11" actId="1076"/>
          <ac:picMkLst>
            <pc:docMk/>
            <pc:sldMk cId="3168038342" sldId="426"/>
            <ac:picMk id="3" creationId="{B524CA78-4E8A-448D-8D14-B0B85EEFA484}"/>
          </ac:picMkLst>
        </pc:picChg>
        <pc:picChg chg="del">
          <ac:chgData name="Sally North" userId="52e2d7fe0a4c5456" providerId="LiveId" clId="{E679E9E2-A951-4B4A-AD11-84905FB04D0C}" dt="2022-03-16T14:21:03.576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modSldLayout">
        <pc:chgData name="Sally North" userId="52e2d7fe0a4c5456" providerId="LiveId" clId="{E679E9E2-A951-4B4A-AD11-84905FB04D0C}" dt="2022-03-16T14:21:36.209" v="12"/>
        <pc:sldMasterMkLst>
          <pc:docMk/>
          <pc:sldMasterMk cId="862979560" sldId="2147483676"/>
        </pc:sldMasterMkLst>
        <pc:sldLayoutChg chg="addSp modSp">
          <pc:chgData name="Sally North" userId="52e2d7fe0a4c5456" providerId="LiveId" clId="{E679E9E2-A951-4B4A-AD11-84905FB04D0C}" dt="2022-03-16T14:21:36.209" v="12"/>
          <pc:sldLayoutMkLst>
            <pc:docMk/>
            <pc:sldMasterMk cId="862979560" sldId="2147483676"/>
            <pc:sldLayoutMk cId="1373367627" sldId="2147483678"/>
          </pc:sldLayoutMkLst>
          <pc:spChg chg="add mod">
            <ac:chgData name="Sally North" userId="52e2d7fe0a4c5456" providerId="LiveId" clId="{E679E9E2-A951-4B4A-AD11-84905FB04D0C}" dt="2022-03-16T14:21:36.209" v="12"/>
            <ac:spMkLst>
              <pc:docMk/>
              <pc:sldMasterMk cId="862979560" sldId="2147483676"/>
              <pc:sldLayoutMk cId="1373367627" sldId="2147483678"/>
              <ac:spMk id="4" creationId="{46BFECC7-2028-4BC6-B941-889F56C6514C}"/>
            </ac:spMkLst>
          </pc:spChg>
          <pc:picChg chg="add mod">
            <ac:chgData name="Sally North" userId="52e2d7fe0a4c5456" providerId="LiveId" clId="{E679E9E2-A951-4B4A-AD11-84905FB04D0C}" dt="2022-03-16T14:21:36.209" v="12"/>
            <ac:picMkLst>
              <pc:docMk/>
              <pc:sldMasterMk cId="862979560" sldId="2147483676"/>
              <pc:sldLayoutMk cId="1373367627" sldId="2147483678"/>
              <ac:picMk id="5" creationId="{6B3FB052-18DF-4D23-B0AE-527367A2F95E}"/>
            </ac:picMkLst>
          </pc:picChg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01191-D660-4339-85C5-D2E4BB75F318}" type="doc">
      <dgm:prSet loTypeId="urn:microsoft.com/office/officeart/2018/2/layout/IconCircle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C4214B8-33C6-48BC-9B36-DC7DD3246AA3}">
      <dgm:prSet/>
      <dgm:spPr/>
      <dgm:t>
        <a:bodyPr/>
        <a:lstStyle/>
        <a:p>
          <a:r>
            <a:rPr lang="en-GB"/>
            <a:t>Co-creation get the community outside the event organisation involved in the creation of the event, especially at the idea stage. </a:t>
          </a:r>
          <a:endParaRPr lang="en-US"/>
        </a:p>
      </dgm:t>
    </dgm:pt>
    <dgm:pt modelId="{722D9776-BDDE-4163-82FF-6C155D7D55A8}" type="parTrans" cxnId="{60A20470-202D-498A-BA08-83B277D6A5CA}">
      <dgm:prSet/>
      <dgm:spPr/>
      <dgm:t>
        <a:bodyPr/>
        <a:lstStyle/>
        <a:p>
          <a:endParaRPr lang="en-US"/>
        </a:p>
      </dgm:t>
    </dgm:pt>
    <dgm:pt modelId="{AB8B59A1-C4F5-4F00-BC43-AF952AD6BF12}" type="sibTrans" cxnId="{60A20470-202D-498A-BA08-83B277D6A5CA}">
      <dgm:prSet/>
      <dgm:spPr/>
      <dgm:t>
        <a:bodyPr/>
        <a:lstStyle/>
        <a:p>
          <a:endParaRPr lang="en-US"/>
        </a:p>
      </dgm:t>
    </dgm:pt>
    <dgm:pt modelId="{FE7F009A-2D78-4D3B-B4B4-7D6412AFD7EF}">
      <dgm:prSet/>
      <dgm:spPr/>
      <dgm:t>
        <a:bodyPr/>
        <a:lstStyle/>
        <a:p>
          <a:r>
            <a:rPr lang="en-GB"/>
            <a:t>The participants may include customers, suppliers and the general population, are made aware that they would be contributing towards the event idea and concept. </a:t>
          </a:r>
          <a:endParaRPr lang="en-US"/>
        </a:p>
      </dgm:t>
    </dgm:pt>
    <dgm:pt modelId="{897E5092-E6E7-4792-BF57-36BE6CCE822D}" type="parTrans" cxnId="{CC577D94-0707-4ECB-A726-46F980C1FB0D}">
      <dgm:prSet/>
      <dgm:spPr/>
      <dgm:t>
        <a:bodyPr/>
        <a:lstStyle/>
        <a:p>
          <a:endParaRPr lang="en-US"/>
        </a:p>
      </dgm:t>
    </dgm:pt>
    <dgm:pt modelId="{1C94882E-E440-4E5C-BB7F-A8323CEA9D28}" type="sibTrans" cxnId="{CC577D94-0707-4ECB-A726-46F980C1FB0D}">
      <dgm:prSet/>
      <dgm:spPr/>
      <dgm:t>
        <a:bodyPr/>
        <a:lstStyle/>
        <a:p>
          <a:endParaRPr lang="en-US"/>
        </a:p>
      </dgm:t>
    </dgm:pt>
    <dgm:pt modelId="{C1065042-0B1A-4487-BB40-2B99F819EC4E}">
      <dgm:prSet/>
      <dgm:spPr/>
      <dgm:t>
        <a:bodyPr/>
        <a:lstStyle/>
        <a:p>
          <a:r>
            <a:rPr lang="en-GB"/>
            <a:t>People are invited to contribute, evaluate and refine ideas and concepts concerning the event. </a:t>
          </a:r>
          <a:endParaRPr lang="en-US"/>
        </a:p>
      </dgm:t>
    </dgm:pt>
    <dgm:pt modelId="{D59D3C6B-6FDD-403B-923C-F2D6471B8EDC}" type="parTrans" cxnId="{785B9B66-9111-4EC7-BE62-EE1A82F1615B}">
      <dgm:prSet/>
      <dgm:spPr/>
      <dgm:t>
        <a:bodyPr/>
        <a:lstStyle/>
        <a:p>
          <a:endParaRPr lang="en-US"/>
        </a:p>
      </dgm:t>
    </dgm:pt>
    <dgm:pt modelId="{6B832079-DBB8-425D-A4A2-297613A11C25}" type="sibTrans" cxnId="{785B9B66-9111-4EC7-BE62-EE1A82F1615B}">
      <dgm:prSet/>
      <dgm:spPr/>
      <dgm:t>
        <a:bodyPr/>
        <a:lstStyle/>
        <a:p>
          <a:endParaRPr lang="en-US"/>
        </a:p>
      </dgm:t>
    </dgm:pt>
    <dgm:pt modelId="{54710C89-EA52-4F17-9C91-F02CA4998DA8}">
      <dgm:prSet/>
      <dgm:spPr/>
      <dgm:t>
        <a:bodyPr/>
        <a:lstStyle/>
        <a:p>
          <a:r>
            <a:rPr lang="en-GB"/>
            <a:t>Value is jointly created by both the event organisation and the participants.</a:t>
          </a:r>
          <a:endParaRPr lang="en-US"/>
        </a:p>
      </dgm:t>
    </dgm:pt>
    <dgm:pt modelId="{B58C2ACA-B390-4176-94DB-0856AE350C6D}" type="parTrans" cxnId="{ACF10AE7-D2A3-4FC3-8B56-E3E67E00EE88}">
      <dgm:prSet/>
      <dgm:spPr/>
      <dgm:t>
        <a:bodyPr/>
        <a:lstStyle/>
        <a:p>
          <a:endParaRPr lang="en-US"/>
        </a:p>
      </dgm:t>
    </dgm:pt>
    <dgm:pt modelId="{B61DA44D-C7A1-4498-AD50-8D8145463430}" type="sibTrans" cxnId="{ACF10AE7-D2A3-4FC3-8B56-E3E67E00EE88}">
      <dgm:prSet/>
      <dgm:spPr/>
      <dgm:t>
        <a:bodyPr/>
        <a:lstStyle/>
        <a:p>
          <a:endParaRPr lang="en-US"/>
        </a:p>
      </dgm:t>
    </dgm:pt>
    <dgm:pt modelId="{66884582-F426-4832-B295-91A1A0492169}" type="pres">
      <dgm:prSet presAssocID="{D4B01191-D660-4339-85C5-D2E4BB75F318}" presName="root" presStyleCnt="0">
        <dgm:presLayoutVars>
          <dgm:dir/>
          <dgm:resizeHandles val="exact"/>
        </dgm:presLayoutVars>
      </dgm:prSet>
      <dgm:spPr/>
    </dgm:pt>
    <dgm:pt modelId="{5D834C48-E0F1-4EA3-9BCF-0E8C24BEAF49}" type="pres">
      <dgm:prSet presAssocID="{D4B01191-D660-4339-85C5-D2E4BB75F318}" presName="container" presStyleCnt="0">
        <dgm:presLayoutVars>
          <dgm:dir/>
          <dgm:resizeHandles val="exact"/>
        </dgm:presLayoutVars>
      </dgm:prSet>
      <dgm:spPr/>
    </dgm:pt>
    <dgm:pt modelId="{819CDB53-F4E7-40B5-93D9-787A22A3C332}" type="pres">
      <dgm:prSet presAssocID="{DC4214B8-33C6-48BC-9B36-DC7DD3246AA3}" presName="compNode" presStyleCnt="0"/>
      <dgm:spPr/>
    </dgm:pt>
    <dgm:pt modelId="{FA81AAAE-8AF5-4672-8CD0-42C8FE223703}" type="pres">
      <dgm:prSet presAssocID="{DC4214B8-33C6-48BC-9B36-DC7DD3246AA3}" presName="iconBgRect" presStyleLbl="bgShp" presStyleIdx="0" presStyleCnt="4"/>
      <dgm:spPr/>
    </dgm:pt>
    <dgm:pt modelId="{F5D34071-753E-4B97-9316-2FDE3EC40CC2}" type="pres">
      <dgm:prSet presAssocID="{DC4214B8-33C6-48BC-9B36-DC7DD3246AA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FDC10587-0D6C-446C-8735-43D0A0315700}" type="pres">
      <dgm:prSet presAssocID="{DC4214B8-33C6-48BC-9B36-DC7DD3246AA3}" presName="spaceRect" presStyleCnt="0"/>
      <dgm:spPr/>
    </dgm:pt>
    <dgm:pt modelId="{0E242F38-1AD4-48DF-83A6-0AA880C97A65}" type="pres">
      <dgm:prSet presAssocID="{DC4214B8-33C6-48BC-9B36-DC7DD3246AA3}" presName="textRect" presStyleLbl="revTx" presStyleIdx="0" presStyleCnt="4">
        <dgm:presLayoutVars>
          <dgm:chMax val="1"/>
          <dgm:chPref val="1"/>
        </dgm:presLayoutVars>
      </dgm:prSet>
      <dgm:spPr/>
    </dgm:pt>
    <dgm:pt modelId="{A47C2076-B91E-4BCE-B28B-49C1B10970BD}" type="pres">
      <dgm:prSet presAssocID="{AB8B59A1-C4F5-4F00-BC43-AF952AD6BF12}" presName="sibTrans" presStyleLbl="sibTrans2D1" presStyleIdx="0" presStyleCnt="0"/>
      <dgm:spPr/>
    </dgm:pt>
    <dgm:pt modelId="{29F51893-D340-4320-8DD5-3B8B0F3FE586}" type="pres">
      <dgm:prSet presAssocID="{FE7F009A-2D78-4D3B-B4B4-7D6412AFD7EF}" presName="compNode" presStyleCnt="0"/>
      <dgm:spPr/>
    </dgm:pt>
    <dgm:pt modelId="{8F609E4C-7B91-4ED9-9E8E-34318C71C551}" type="pres">
      <dgm:prSet presAssocID="{FE7F009A-2D78-4D3B-B4B4-7D6412AFD7EF}" presName="iconBgRect" presStyleLbl="bgShp" presStyleIdx="1" presStyleCnt="4"/>
      <dgm:spPr/>
    </dgm:pt>
    <dgm:pt modelId="{CEC74A2C-BE13-4BD8-8E65-EA447176180B}" type="pres">
      <dgm:prSet presAssocID="{FE7F009A-2D78-4D3B-B4B4-7D6412AFD7E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CDDE09FC-95D8-4047-9E39-306B2518E90E}" type="pres">
      <dgm:prSet presAssocID="{FE7F009A-2D78-4D3B-B4B4-7D6412AFD7EF}" presName="spaceRect" presStyleCnt="0"/>
      <dgm:spPr/>
    </dgm:pt>
    <dgm:pt modelId="{EDC98563-DAFF-4522-B7BD-FC9C2A2CDAD0}" type="pres">
      <dgm:prSet presAssocID="{FE7F009A-2D78-4D3B-B4B4-7D6412AFD7EF}" presName="textRect" presStyleLbl="revTx" presStyleIdx="1" presStyleCnt="4">
        <dgm:presLayoutVars>
          <dgm:chMax val="1"/>
          <dgm:chPref val="1"/>
        </dgm:presLayoutVars>
      </dgm:prSet>
      <dgm:spPr/>
    </dgm:pt>
    <dgm:pt modelId="{C309ADCE-F17D-4200-80FF-414736789313}" type="pres">
      <dgm:prSet presAssocID="{1C94882E-E440-4E5C-BB7F-A8323CEA9D28}" presName="sibTrans" presStyleLbl="sibTrans2D1" presStyleIdx="0" presStyleCnt="0"/>
      <dgm:spPr/>
    </dgm:pt>
    <dgm:pt modelId="{276DD1B9-8BE9-491C-BE6C-44B7BAA9237D}" type="pres">
      <dgm:prSet presAssocID="{C1065042-0B1A-4487-BB40-2B99F819EC4E}" presName="compNode" presStyleCnt="0"/>
      <dgm:spPr/>
    </dgm:pt>
    <dgm:pt modelId="{6340F688-69F8-49AD-BF63-60E3B900EBDD}" type="pres">
      <dgm:prSet presAssocID="{C1065042-0B1A-4487-BB40-2B99F819EC4E}" presName="iconBgRect" presStyleLbl="bgShp" presStyleIdx="2" presStyleCnt="4"/>
      <dgm:spPr/>
    </dgm:pt>
    <dgm:pt modelId="{2F05E821-AF69-42A5-A413-05B59F45E4C4}" type="pres">
      <dgm:prSet presAssocID="{C1065042-0B1A-4487-BB40-2B99F819EC4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8AFD67FE-E25B-4BCE-94D6-F3B70D85F461}" type="pres">
      <dgm:prSet presAssocID="{C1065042-0B1A-4487-BB40-2B99F819EC4E}" presName="spaceRect" presStyleCnt="0"/>
      <dgm:spPr/>
    </dgm:pt>
    <dgm:pt modelId="{1E506BE2-2B01-47E6-9C51-F7387C2FDD83}" type="pres">
      <dgm:prSet presAssocID="{C1065042-0B1A-4487-BB40-2B99F819EC4E}" presName="textRect" presStyleLbl="revTx" presStyleIdx="2" presStyleCnt="4">
        <dgm:presLayoutVars>
          <dgm:chMax val="1"/>
          <dgm:chPref val="1"/>
        </dgm:presLayoutVars>
      </dgm:prSet>
      <dgm:spPr/>
    </dgm:pt>
    <dgm:pt modelId="{E2AB6717-3E8B-46D6-AC07-B619FF35AF1D}" type="pres">
      <dgm:prSet presAssocID="{6B832079-DBB8-425D-A4A2-297613A11C25}" presName="sibTrans" presStyleLbl="sibTrans2D1" presStyleIdx="0" presStyleCnt="0"/>
      <dgm:spPr/>
    </dgm:pt>
    <dgm:pt modelId="{429F800A-28E7-406B-89A9-F13BD19C1FDF}" type="pres">
      <dgm:prSet presAssocID="{54710C89-EA52-4F17-9C91-F02CA4998DA8}" presName="compNode" presStyleCnt="0"/>
      <dgm:spPr/>
    </dgm:pt>
    <dgm:pt modelId="{0F6731F2-A6B3-49C7-9564-D4EE0D1A4A46}" type="pres">
      <dgm:prSet presAssocID="{54710C89-EA52-4F17-9C91-F02CA4998DA8}" presName="iconBgRect" presStyleLbl="bgShp" presStyleIdx="3" presStyleCnt="4"/>
      <dgm:spPr/>
    </dgm:pt>
    <dgm:pt modelId="{544793A5-ECCE-4511-AB60-0D9117087537}" type="pres">
      <dgm:prSet presAssocID="{54710C89-EA52-4F17-9C91-F02CA4998DA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EDD7FBFA-899E-4B9F-B40D-989E4EE4ACF3}" type="pres">
      <dgm:prSet presAssocID="{54710C89-EA52-4F17-9C91-F02CA4998DA8}" presName="spaceRect" presStyleCnt="0"/>
      <dgm:spPr/>
    </dgm:pt>
    <dgm:pt modelId="{B6BA33BB-F64D-4664-B726-9C82416BF2C3}" type="pres">
      <dgm:prSet presAssocID="{54710C89-EA52-4F17-9C91-F02CA4998DA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0DFD205-16FE-4C64-A011-DDC73B5C78CF}" type="presOf" srcId="{C1065042-0B1A-4487-BB40-2B99F819EC4E}" destId="{1E506BE2-2B01-47E6-9C51-F7387C2FDD83}" srcOrd="0" destOrd="0" presId="urn:microsoft.com/office/officeart/2018/2/layout/IconCircleList"/>
    <dgm:cxn modelId="{7548F80C-86CD-48CA-BD16-4E028E6E3A1B}" type="presOf" srcId="{AB8B59A1-C4F5-4F00-BC43-AF952AD6BF12}" destId="{A47C2076-B91E-4BCE-B28B-49C1B10970BD}" srcOrd="0" destOrd="0" presId="urn:microsoft.com/office/officeart/2018/2/layout/IconCircleList"/>
    <dgm:cxn modelId="{BD0BFE61-42F1-4915-81E7-27EBB74C6482}" type="presOf" srcId="{6B832079-DBB8-425D-A4A2-297613A11C25}" destId="{E2AB6717-3E8B-46D6-AC07-B619FF35AF1D}" srcOrd="0" destOrd="0" presId="urn:microsoft.com/office/officeart/2018/2/layout/IconCircleList"/>
    <dgm:cxn modelId="{785B9B66-9111-4EC7-BE62-EE1A82F1615B}" srcId="{D4B01191-D660-4339-85C5-D2E4BB75F318}" destId="{C1065042-0B1A-4487-BB40-2B99F819EC4E}" srcOrd="2" destOrd="0" parTransId="{D59D3C6B-6FDD-403B-923C-F2D6471B8EDC}" sibTransId="{6B832079-DBB8-425D-A4A2-297613A11C25}"/>
    <dgm:cxn modelId="{60A20470-202D-498A-BA08-83B277D6A5CA}" srcId="{D4B01191-D660-4339-85C5-D2E4BB75F318}" destId="{DC4214B8-33C6-48BC-9B36-DC7DD3246AA3}" srcOrd="0" destOrd="0" parTransId="{722D9776-BDDE-4163-82FF-6C155D7D55A8}" sibTransId="{AB8B59A1-C4F5-4F00-BC43-AF952AD6BF12}"/>
    <dgm:cxn modelId="{8B863551-DCE4-4D28-BA83-7778063B6075}" type="presOf" srcId="{D4B01191-D660-4339-85C5-D2E4BB75F318}" destId="{66884582-F426-4832-B295-91A1A0492169}" srcOrd="0" destOrd="0" presId="urn:microsoft.com/office/officeart/2018/2/layout/IconCircleList"/>
    <dgm:cxn modelId="{766FD251-8A05-4435-BAB9-403DACC472AD}" type="presOf" srcId="{54710C89-EA52-4F17-9C91-F02CA4998DA8}" destId="{B6BA33BB-F64D-4664-B726-9C82416BF2C3}" srcOrd="0" destOrd="0" presId="urn:microsoft.com/office/officeart/2018/2/layout/IconCircleList"/>
    <dgm:cxn modelId="{CC577D94-0707-4ECB-A726-46F980C1FB0D}" srcId="{D4B01191-D660-4339-85C5-D2E4BB75F318}" destId="{FE7F009A-2D78-4D3B-B4B4-7D6412AFD7EF}" srcOrd="1" destOrd="0" parTransId="{897E5092-E6E7-4792-BF57-36BE6CCE822D}" sibTransId="{1C94882E-E440-4E5C-BB7F-A8323CEA9D28}"/>
    <dgm:cxn modelId="{F937FEAE-2F42-4920-9B97-BD80266212B3}" type="presOf" srcId="{FE7F009A-2D78-4D3B-B4B4-7D6412AFD7EF}" destId="{EDC98563-DAFF-4522-B7BD-FC9C2A2CDAD0}" srcOrd="0" destOrd="0" presId="urn:microsoft.com/office/officeart/2018/2/layout/IconCircleList"/>
    <dgm:cxn modelId="{B0BEF4C9-2D1F-4FEF-9599-7E4464189245}" type="presOf" srcId="{DC4214B8-33C6-48BC-9B36-DC7DD3246AA3}" destId="{0E242F38-1AD4-48DF-83A6-0AA880C97A65}" srcOrd="0" destOrd="0" presId="urn:microsoft.com/office/officeart/2018/2/layout/IconCircleList"/>
    <dgm:cxn modelId="{ACF10AE7-D2A3-4FC3-8B56-E3E67E00EE88}" srcId="{D4B01191-D660-4339-85C5-D2E4BB75F318}" destId="{54710C89-EA52-4F17-9C91-F02CA4998DA8}" srcOrd="3" destOrd="0" parTransId="{B58C2ACA-B390-4176-94DB-0856AE350C6D}" sibTransId="{B61DA44D-C7A1-4498-AD50-8D8145463430}"/>
    <dgm:cxn modelId="{855203F7-82DA-4772-BC75-61F80335E07E}" type="presOf" srcId="{1C94882E-E440-4E5C-BB7F-A8323CEA9D28}" destId="{C309ADCE-F17D-4200-80FF-414736789313}" srcOrd="0" destOrd="0" presId="urn:microsoft.com/office/officeart/2018/2/layout/IconCircleList"/>
    <dgm:cxn modelId="{EDEE7E83-F255-4634-8335-FF6D914C587E}" type="presParOf" srcId="{66884582-F426-4832-B295-91A1A0492169}" destId="{5D834C48-E0F1-4EA3-9BCF-0E8C24BEAF49}" srcOrd="0" destOrd="0" presId="urn:microsoft.com/office/officeart/2018/2/layout/IconCircleList"/>
    <dgm:cxn modelId="{C30BBC11-C28E-4B40-8AC1-132D00101CE0}" type="presParOf" srcId="{5D834C48-E0F1-4EA3-9BCF-0E8C24BEAF49}" destId="{819CDB53-F4E7-40B5-93D9-787A22A3C332}" srcOrd="0" destOrd="0" presId="urn:microsoft.com/office/officeart/2018/2/layout/IconCircleList"/>
    <dgm:cxn modelId="{B76136FA-49DB-4B63-B458-580561113114}" type="presParOf" srcId="{819CDB53-F4E7-40B5-93D9-787A22A3C332}" destId="{FA81AAAE-8AF5-4672-8CD0-42C8FE223703}" srcOrd="0" destOrd="0" presId="urn:microsoft.com/office/officeart/2018/2/layout/IconCircleList"/>
    <dgm:cxn modelId="{AF2FED5D-A421-409E-ADD9-662A09C4CD8D}" type="presParOf" srcId="{819CDB53-F4E7-40B5-93D9-787A22A3C332}" destId="{F5D34071-753E-4B97-9316-2FDE3EC40CC2}" srcOrd="1" destOrd="0" presId="urn:microsoft.com/office/officeart/2018/2/layout/IconCircleList"/>
    <dgm:cxn modelId="{E0257448-DFA4-4D43-9862-06CB0F8FD286}" type="presParOf" srcId="{819CDB53-F4E7-40B5-93D9-787A22A3C332}" destId="{FDC10587-0D6C-446C-8735-43D0A0315700}" srcOrd="2" destOrd="0" presId="urn:microsoft.com/office/officeart/2018/2/layout/IconCircleList"/>
    <dgm:cxn modelId="{43002005-AFB1-4BCE-880F-42A6095A80F1}" type="presParOf" srcId="{819CDB53-F4E7-40B5-93D9-787A22A3C332}" destId="{0E242F38-1AD4-48DF-83A6-0AA880C97A65}" srcOrd="3" destOrd="0" presId="urn:microsoft.com/office/officeart/2018/2/layout/IconCircleList"/>
    <dgm:cxn modelId="{D535DD0F-02C4-41D2-968F-A4051B1645F1}" type="presParOf" srcId="{5D834C48-E0F1-4EA3-9BCF-0E8C24BEAF49}" destId="{A47C2076-B91E-4BCE-B28B-49C1B10970BD}" srcOrd="1" destOrd="0" presId="urn:microsoft.com/office/officeart/2018/2/layout/IconCircleList"/>
    <dgm:cxn modelId="{4BECA5E5-3E2F-4EF5-9E64-DC80A8CA0D7B}" type="presParOf" srcId="{5D834C48-E0F1-4EA3-9BCF-0E8C24BEAF49}" destId="{29F51893-D340-4320-8DD5-3B8B0F3FE586}" srcOrd="2" destOrd="0" presId="urn:microsoft.com/office/officeart/2018/2/layout/IconCircleList"/>
    <dgm:cxn modelId="{2778A7C7-E133-4FD7-AEA6-35881E745DA4}" type="presParOf" srcId="{29F51893-D340-4320-8DD5-3B8B0F3FE586}" destId="{8F609E4C-7B91-4ED9-9E8E-34318C71C551}" srcOrd="0" destOrd="0" presId="urn:microsoft.com/office/officeart/2018/2/layout/IconCircleList"/>
    <dgm:cxn modelId="{C729952F-D8AB-49EE-A601-22932BA699B9}" type="presParOf" srcId="{29F51893-D340-4320-8DD5-3B8B0F3FE586}" destId="{CEC74A2C-BE13-4BD8-8E65-EA447176180B}" srcOrd="1" destOrd="0" presId="urn:microsoft.com/office/officeart/2018/2/layout/IconCircleList"/>
    <dgm:cxn modelId="{FD6AD83F-0514-41E7-B2AB-13BBCF7D2868}" type="presParOf" srcId="{29F51893-D340-4320-8DD5-3B8B0F3FE586}" destId="{CDDE09FC-95D8-4047-9E39-306B2518E90E}" srcOrd="2" destOrd="0" presId="urn:microsoft.com/office/officeart/2018/2/layout/IconCircleList"/>
    <dgm:cxn modelId="{AF87B4B3-8A40-45DB-B3F8-F27CD8B52162}" type="presParOf" srcId="{29F51893-D340-4320-8DD5-3B8B0F3FE586}" destId="{EDC98563-DAFF-4522-B7BD-FC9C2A2CDAD0}" srcOrd="3" destOrd="0" presId="urn:microsoft.com/office/officeart/2018/2/layout/IconCircleList"/>
    <dgm:cxn modelId="{31C8E528-E26C-4324-BBFF-FCF2740A84B4}" type="presParOf" srcId="{5D834C48-E0F1-4EA3-9BCF-0E8C24BEAF49}" destId="{C309ADCE-F17D-4200-80FF-414736789313}" srcOrd="3" destOrd="0" presId="urn:microsoft.com/office/officeart/2018/2/layout/IconCircleList"/>
    <dgm:cxn modelId="{CA0A2B23-26FA-4F67-AABD-71B934915E23}" type="presParOf" srcId="{5D834C48-E0F1-4EA3-9BCF-0E8C24BEAF49}" destId="{276DD1B9-8BE9-491C-BE6C-44B7BAA9237D}" srcOrd="4" destOrd="0" presId="urn:microsoft.com/office/officeart/2018/2/layout/IconCircleList"/>
    <dgm:cxn modelId="{E0BBD1BB-73D4-4458-A8E4-BD19E54ED1FB}" type="presParOf" srcId="{276DD1B9-8BE9-491C-BE6C-44B7BAA9237D}" destId="{6340F688-69F8-49AD-BF63-60E3B900EBDD}" srcOrd="0" destOrd="0" presId="urn:microsoft.com/office/officeart/2018/2/layout/IconCircleList"/>
    <dgm:cxn modelId="{FE4F05A4-1225-46DA-8F27-CDBB6278CB90}" type="presParOf" srcId="{276DD1B9-8BE9-491C-BE6C-44B7BAA9237D}" destId="{2F05E821-AF69-42A5-A413-05B59F45E4C4}" srcOrd="1" destOrd="0" presId="urn:microsoft.com/office/officeart/2018/2/layout/IconCircleList"/>
    <dgm:cxn modelId="{647D8B0F-72E9-4FC1-860C-74E1B1083BF9}" type="presParOf" srcId="{276DD1B9-8BE9-491C-BE6C-44B7BAA9237D}" destId="{8AFD67FE-E25B-4BCE-94D6-F3B70D85F461}" srcOrd="2" destOrd="0" presId="urn:microsoft.com/office/officeart/2018/2/layout/IconCircleList"/>
    <dgm:cxn modelId="{EDA88108-E7D3-4371-98CD-901401764F9A}" type="presParOf" srcId="{276DD1B9-8BE9-491C-BE6C-44B7BAA9237D}" destId="{1E506BE2-2B01-47E6-9C51-F7387C2FDD83}" srcOrd="3" destOrd="0" presId="urn:microsoft.com/office/officeart/2018/2/layout/IconCircleList"/>
    <dgm:cxn modelId="{57BA0EFE-870F-40F1-8868-046512245D21}" type="presParOf" srcId="{5D834C48-E0F1-4EA3-9BCF-0E8C24BEAF49}" destId="{E2AB6717-3E8B-46D6-AC07-B619FF35AF1D}" srcOrd="5" destOrd="0" presId="urn:microsoft.com/office/officeart/2018/2/layout/IconCircleList"/>
    <dgm:cxn modelId="{2FFE1B89-E391-4B8A-9140-030807E6AC4A}" type="presParOf" srcId="{5D834C48-E0F1-4EA3-9BCF-0E8C24BEAF49}" destId="{429F800A-28E7-406B-89A9-F13BD19C1FDF}" srcOrd="6" destOrd="0" presId="urn:microsoft.com/office/officeart/2018/2/layout/IconCircleList"/>
    <dgm:cxn modelId="{6A258645-4476-44C0-B6AF-D3364EA4AD1E}" type="presParOf" srcId="{429F800A-28E7-406B-89A9-F13BD19C1FDF}" destId="{0F6731F2-A6B3-49C7-9564-D4EE0D1A4A46}" srcOrd="0" destOrd="0" presId="urn:microsoft.com/office/officeart/2018/2/layout/IconCircleList"/>
    <dgm:cxn modelId="{716E614C-6A56-48CD-A243-79E4BB2FF229}" type="presParOf" srcId="{429F800A-28E7-406B-89A9-F13BD19C1FDF}" destId="{544793A5-ECCE-4511-AB60-0D9117087537}" srcOrd="1" destOrd="0" presId="urn:microsoft.com/office/officeart/2018/2/layout/IconCircleList"/>
    <dgm:cxn modelId="{44F8F6D0-F730-46AC-BDB6-48212B03DCE0}" type="presParOf" srcId="{429F800A-28E7-406B-89A9-F13BD19C1FDF}" destId="{EDD7FBFA-899E-4B9F-B40D-989E4EE4ACF3}" srcOrd="2" destOrd="0" presId="urn:microsoft.com/office/officeart/2018/2/layout/IconCircleList"/>
    <dgm:cxn modelId="{B8A84D46-D779-4F9E-8C64-01A408E665C3}" type="presParOf" srcId="{429F800A-28E7-406B-89A9-F13BD19C1FDF}" destId="{B6BA33BB-F64D-4664-B726-9C82416BF2C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BC7BEA-6CDE-428E-943D-78392432C28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7E68DE-9F8D-46FB-9A60-A5ED01BD5F69}">
      <dgm:prSet/>
      <dgm:spPr/>
      <dgm:t>
        <a:bodyPr/>
        <a:lstStyle/>
        <a:p>
          <a:r>
            <a:rPr lang="en-GB" dirty="0"/>
            <a:t>The events industry benefits considerably from social network technology.</a:t>
          </a:r>
          <a:endParaRPr lang="en-US" dirty="0"/>
        </a:p>
      </dgm:t>
    </dgm:pt>
    <dgm:pt modelId="{39361360-CAAF-4559-BA11-7E692EE60587}" type="parTrans" cxnId="{A693D8E4-C017-4114-A790-8D85FDF2941B}">
      <dgm:prSet/>
      <dgm:spPr/>
      <dgm:t>
        <a:bodyPr/>
        <a:lstStyle/>
        <a:p>
          <a:endParaRPr lang="en-US"/>
        </a:p>
      </dgm:t>
    </dgm:pt>
    <dgm:pt modelId="{0274DF17-D2C5-43B9-8741-3D87954BCC3E}" type="sibTrans" cxnId="{A693D8E4-C017-4114-A790-8D85FDF2941B}">
      <dgm:prSet/>
      <dgm:spPr/>
      <dgm:t>
        <a:bodyPr/>
        <a:lstStyle/>
        <a:p>
          <a:endParaRPr lang="en-US"/>
        </a:p>
      </dgm:t>
    </dgm:pt>
    <dgm:pt modelId="{C088AE03-7D1D-4E78-9871-B8FCD7979669}">
      <dgm:prSet/>
      <dgm:spPr/>
      <dgm:t>
        <a:bodyPr/>
        <a:lstStyle/>
        <a:p>
          <a:r>
            <a:rPr lang="en-GB" dirty="0"/>
            <a:t>Three key requirements are necessary for content to be considered as user generated content or consumer generated content:</a:t>
          </a:r>
        </a:p>
      </dgm:t>
    </dgm:pt>
    <dgm:pt modelId="{D669575B-3A5A-489D-B4C2-E36B39DD0BB8}" type="parTrans" cxnId="{7CBCC265-C7F7-4F7D-A075-838AD7A4F245}">
      <dgm:prSet/>
      <dgm:spPr/>
      <dgm:t>
        <a:bodyPr/>
        <a:lstStyle/>
        <a:p>
          <a:endParaRPr lang="en-GB"/>
        </a:p>
      </dgm:t>
    </dgm:pt>
    <dgm:pt modelId="{A17E00DD-D67C-47A8-B45F-D7A1A90E310A}" type="sibTrans" cxnId="{7CBCC265-C7F7-4F7D-A075-838AD7A4F245}">
      <dgm:prSet/>
      <dgm:spPr/>
      <dgm:t>
        <a:bodyPr/>
        <a:lstStyle/>
        <a:p>
          <a:endParaRPr lang="en-GB"/>
        </a:p>
      </dgm:t>
    </dgm:pt>
    <dgm:pt modelId="{E1E55D3F-1431-438D-ABD0-33F537F29FC7}" type="pres">
      <dgm:prSet presAssocID="{26BC7BEA-6CDE-428E-943D-78392432C280}" presName="linear" presStyleCnt="0">
        <dgm:presLayoutVars>
          <dgm:animLvl val="lvl"/>
          <dgm:resizeHandles val="exact"/>
        </dgm:presLayoutVars>
      </dgm:prSet>
      <dgm:spPr/>
    </dgm:pt>
    <dgm:pt modelId="{083DC464-C67F-44C9-8089-991BE1F18DA6}" type="pres">
      <dgm:prSet presAssocID="{CF7E68DE-9F8D-46FB-9A60-A5ED01BD5F6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9731744-2503-4C01-B70A-71F82BD7E1AB}" type="pres">
      <dgm:prSet presAssocID="{0274DF17-D2C5-43B9-8741-3D87954BCC3E}" presName="spacer" presStyleCnt="0"/>
      <dgm:spPr/>
    </dgm:pt>
    <dgm:pt modelId="{68A424BE-A62B-40C6-A1CF-E00C4B10B4E4}" type="pres">
      <dgm:prSet presAssocID="{C088AE03-7D1D-4E78-9871-B8FCD79796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FF41917-4BB8-4DB3-A66B-1390851E6A0E}" type="presOf" srcId="{26BC7BEA-6CDE-428E-943D-78392432C280}" destId="{E1E55D3F-1431-438D-ABD0-33F537F29FC7}" srcOrd="0" destOrd="0" presId="urn:microsoft.com/office/officeart/2005/8/layout/vList2"/>
    <dgm:cxn modelId="{7F06A81F-0E5A-4057-9D1D-3F8BCAD90283}" type="presOf" srcId="{CF7E68DE-9F8D-46FB-9A60-A5ED01BD5F69}" destId="{083DC464-C67F-44C9-8089-991BE1F18DA6}" srcOrd="0" destOrd="0" presId="urn:microsoft.com/office/officeart/2005/8/layout/vList2"/>
    <dgm:cxn modelId="{7CBCC265-C7F7-4F7D-A075-838AD7A4F245}" srcId="{26BC7BEA-6CDE-428E-943D-78392432C280}" destId="{C088AE03-7D1D-4E78-9871-B8FCD7979669}" srcOrd="1" destOrd="0" parTransId="{D669575B-3A5A-489D-B4C2-E36B39DD0BB8}" sibTransId="{A17E00DD-D67C-47A8-B45F-D7A1A90E310A}"/>
    <dgm:cxn modelId="{A693D8E4-C017-4114-A790-8D85FDF2941B}" srcId="{26BC7BEA-6CDE-428E-943D-78392432C280}" destId="{CF7E68DE-9F8D-46FB-9A60-A5ED01BD5F69}" srcOrd="0" destOrd="0" parTransId="{39361360-CAAF-4559-BA11-7E692EE60587}" sibTransId="{0274DF17-D2C5-43B9-8741-3D87954BCC3E}"/>
    <dgm:cxn modelId="{CB2E78EE-FD5A-4C60-8E5E-F1036FF918DD}" type="presOf" srcId="{C088AE03-7D1D-4E78-9871-B8FCD7979669}" destId="{68A424BE-A62B-40C6-A1CF-E00C4B10B4E4}" srcOrd="0" destOrd="0" presId="urn:microsoft.com/office/officeart/2005/8/layout/vList2"/>
    <dgm:cxn modelId="{B66FC13D-4CAA-4C35-91EA-1E461C12A2CF}" type="presParOf" srcId="{E1E55D3F-1431-438D-ABD0-33F537F29FC7}" destId="{083DC464-C67F-44C9-8089-991BE1F18DA6}" srcOrd="0" destOrd="0" presId="urn:microsoft.com/office/officeart/2005/8/layout/vList2"/>
    <dgm:cxn modelId="{D0369D9A-9FE7-4DD6-B444-947129601022}" type="presParOf" srcId="{E1E55D3F-1431-438D-ABD0-33F537F29FC7}" destId="{39731744-2503-4C01-B70A-71F82BD7E1AB}" srcOrd="1" destOrd="0" presId="urn:microsoft.com/office/officeart/2005/8/layout/vList2"/>
    <dgm:cxn modelId="{081F100F-716F-4E7D-9495-B51CF53D3830}" type="presParOf" srcId="{E1E55D3F-1431-438D-ABD0-33F537F29FC7}" destId="{68A424BE-A62B-40C6-A1CF-E00C4B10B4E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1AAAE-8AF5-4672-8CD0-42C8FE223703}">
      <dsp:nvSpPr>
        <dsp:cNvPr id="0" name=""/>
        <dsp:cNvSpPr/>
      </dsp:nvSpPr>
      <dsp:spPr>
        <a:xfrm>
          <a:off x="25368" y="501035"/>
          <a:ext cx="1082781" cy="1082781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D34071-753E-4B97-9316-2FDE3EC40CC2}">
      <dsp:nvSpPr>
        <dsp:cNvPr id="0" name=""/>
        <dsp:cNvSpPr/>
      </dsp:nvSpPr>
      <dsp:spPr>
        <a:xfrm>
          <a:off x="252752" y="728419"/>
          <a:ext cx="628012" cy="6280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42F38-1AD4-48DF-83A6-0AA880C97A65}">
      <dsp:nvSpPr>
        <dsp:cNvPr id="0" name=""/>
        <dsp:cNvSpPr/>
      </dsp:nvSpPr>
      <dsp:spPr>
        <a:xfrm>
          <a:off x="1340173" y="501035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Co-creation get the community outside the event organisation involved in the creation of the event, especially at the idea stage. </a:t>
          </a:r>
          <a:endParaRPr lang="en-US" sz="1300" kern="1200"/>
        </a:p>
      </dsp:txBody>
      <dsp:txXfrm>
        <a:off x="1340173" y="501035"/>
        <a:ext cx="2552269" cy="1082781"/>
      </dsp:txXfrm>
    </dsp:sp>
    <dsp:sp modelId="{8F609E4C-7B91-4ED9-9E8E-34318C71C551}">
      <dsp:nvSpPr>
        <dsp:cNvPr id="0" name=""/>
        <dsp:cNvSpPr/>
      </dsp:nvSpPr>
      <dsp:spPr>
        <a:xfrm>
          <a:off x="4337156" y="501035"/>
          <a:ext cx="1082781" cy="1082781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74A2C-BE13-4BD8-8E65-EA447176180B}">
      <dsp:nvSpPr>
        <dsp:cNvPr id="0" name=""/>
        <dsp:cNvSpPr/>
      </dsp:nvSpPr>
      <dsp:spPr>
        <a:xfrm>
          <a:off x="4564540" y="728419"/>
          <a:ext cx="628012" cy="6280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98563-DAFF-4522-B7BD-FC9C2A2CDAD0}">
      <dsp:nvSpPr>
        <dsp:cNvPr id="0" name=""/>
        <dsp:cNvSpPr/>
      </dsp:nvSpPr>
      <dsp:spPr>
        <a:xfrm>
          <a:off x="5651962" y="501035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The participants may include customers, suppliers and the general population, are made aware that they would be contributing towards the event idea and concept. </a:t>
          </a:r>
          <a:endParaRPr lang="en-US" sz="1300" kern="1200"/>
        </a:p>
      </dsp:txBody>
      <dsp:txXfrm>
        <a:off x="5651962" y="501035"/>
        <a:ext cx="2552269" cy="1082781"/>
      </dsp:txXfrm>
    </dsp:sp>
    <dsp:sp modelId="{6340F688-69F8-49AD-BF63-60E3B900EBDD}">
      <dsp:nvSpPr>
        <dsp:cNvPr id="0" name=""/>
        <dsp:cNvSpPr/>
      </dsp:nvSpPr>
      <dsp:spPr>
        <a:xfrm>
          <a:off x="25368" y="2232608"/>
          <a:ext cx="1082781" cy="1082781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05E821-AF69-42A5-A413-05B59F45E4C4}">
      <dsp:nvSpPr>
        <dsp:cNvPr id="0" name=""/>
        <dsp:cNvSpPr/>
      </dsp:nvSpPr>
      <dsp:spPr>
        <a:xfrm>
          <a:off x="252752" y="2459992"/>
          <a:ext cx="628012" cy="6280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06BE2-2B01-47E6-9C51-F7387C2FDD83}">
      <dsp:nvSpPr>
        <dsp:cNvPr id="0" name=""/>
        <dsp:cNvSpPr/>
      </dsp:nvSpPr>
      <dsp:spPr>
        <a:xfrm>
          <a:off x="1340173" y="223260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People are invited to contribute, evaluate and refine ideas and concepts concerning the event. </a:t>
          </a:r>
          <a:endParaRPr lang="en-US" sz="1300" kern="1200"/>
        </a:p>
      </dsp:txBody>
      <dsp:txXfrm>
        <a:off x="1340173" y="2232608"/>
        <a:ext cx="2552269" cy="1082781"/>
      </dsp:txXfrm>
    </dsp:sp>
    <dsp:sp modelId="{0F6731F2-A6B3-49C7-9564-D4EE0D1A4A46}">
      <dsp:nvSpPr>
        <dsp:cNvPr id="0" name=""/>
        <dsp:cNvSpPr/>
      </dsp:nvSpPr>
      <dsp:spPr>
        <a:xfrm>
          <a:off x="4337156" y="2232608"/>
          <a:ext cx="1082781" cy="1082781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793A5-ECCE-4511-AB60-0D9117087537}">
      <dsp:nvSpPr>
        <dsp:cNvPr id="0" name=""/>
        <dsp:cNvSpPr/>
      </dsp:nvSpPr>
      <dsp:spPr>
        <a:xfrm>
          <a:off x="4564540" y="2459992"/>
          <a:ext cx="628012" cy="6280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A33BB-F64D-4664-B726-9C82416BF2C3}">
      <dsp:nvSpPr>
        <dsp:cNvPr id="0" name=""/>
        <dsp:cNvSpPr/>
      </dsp:nvSpPr>
      <dsp:spPr>
        <a:xfrm>
          <a:off x="5651962" y="2232608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Value is jointly created by both the event organisation and the participants.</a:t>
          </a:r>
          <a:endParaRPr lang="en-US" sz="1300" kern="1200"/>
        </a:p>
      </dsp:txBody>
      <dsp:txXfrm>
        <a:off x="5651962" y="2232608"/>
        <a:ext cx="2552269" cy="1082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DC464-C67F-44C9-8089-991BE1F18DA6}">
      <dsp:nvSpPr>
        <dsp:cNvPr id="0" name=""/>
        <dsp:cNvSpPr/>
      </dsp:nvSpPr>
      <dsp:spPr>
        <a:xfrm>
          <a:off x="0" y="134120"/>
          <a:ext cx="4040188" cy="18098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The events industry benefits considerably from social network technology.</a:t>
          </a:r>
          <a:endParaRPr lang="en-US" sz="2200" kern="1200" dirty="0"/>
        </a:p>
      </dsp:txBody>
      <dsp:txXfrm>
        <a:off x="88349" y="222469"/>
        <a:ext cx="3863490" cy="1633145"/>
      </dsp:txXfrm>
    </dsp:sp>
    <dsp:sp modelId="{68A424BE-A62B-40C6-A1CF-E00C4B10B4E4}">
      <dsp:nvSpPr>
        <dsp:cNvPr id="0" name=""/>
        <dsp:cNvSpPr/>
      </dsp:nvSpPr>
      <dsp:spPr>
        <a:xfrm>
          <a:off x="0" y="2007323"/>
          <a:ext cx="4040188" cy="18098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Three key requirements are necessary for content to be considered as user generated content or consumer generated content:</a:t>
          </a:r>
        </a:p>
      </dsp:txBody>
      <dsp:txXfrm>
        <a:off x="88349" y="2095672"/>
        <a:ext cx="3863490" cy="1633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FECC7-2028-4BC6-B941-889F56C6514C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3FB052-18DF-4D23-B0AE-527367A2F9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1548" y="901700"/>
            <a:ext cx="7380907" cy="5162924"/>
          </a:xfrm>
          <a:prstGeom prst="roundRect">
            <a:avLst>
              <a:gd name="adj" fmla="val 973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wrap="square" lIns="365760" tIns="274320" rIns="365760" bIns="27432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DCACE14-286E-4290-BF0E-0982FA3A33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33E7DB4-0853-4813-A871-5AEB9B8C5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895292C-C31D-4951-96F8-1EB03A098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97B91-767A-4444-A5B6-3FA8DD010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28449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A4C838-EB87-4FEF-B5A4-54D41E464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ACCA1A-40BC-4287-B9C3-B4A6AA850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253685-E110-480E-8958-D42E9D506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F2A71-73C4-4BAC-9F0C-45475D158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25316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9" r:id="rId3"/>
    <p:sldLayoutId id="2147483691" r:id="rId4"/>
    <p:sldLayoutId id="2147483692" r:id="rId5"/>
    <p:sldLayoutId id="214748369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149199" y="2734345"/>
            <a:ext cx="4394166" cy="234029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B524CA78-4E8A-448D-8D14-B0B85EEFA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74" y="1477495"/>
            <a:ext cx="2999560" cy="390300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8E2C-E3B6-4DF6-BFC2-F0B43B9F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Internet and Events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46E811DE-1BCC-4C3C-9B26-BC0A9542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GB" sz="2400" dirty="0"/>
              <a:t>The rapid diffusion of the internet as a user friendly multimedia information space has contributed to a paradigm shift in the way people interact, learn, obtain knowledge and generally communicate. </a:t>
            </a:r>
          </a:p>
          <a:p>
            <a:pPr algn="just">
              <a:lnSpc>
                <a:spcPct val="90000"/>
              </a:lnSpc>
            </a:pPr>
            <a:r>
              <a:rPr lang="en-GB" sz="2400" dirty="0"/>
              <a:t>The interaction and engagement of users are mainly referenced to the second generation of web-based services known as Web 2.0. </a:t>
            </a:r>
          </a:p>
          <a:p>
            <a:pPr algn="just">
              <a:lnSpc>
                <a:spcPct val="90000"/>
              </a:lnSpc>
            </a:pPr>
            <a:r>
              <a:rPr lang="en-GB" sz="2400" dirty="0"/>
              <a:t>The internet has drastically readjusted the marketing approach for events as it has changed the focus from a mass market approach to a consumer centric approach.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21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CB74-619F-44FA-9E12-5C339E6A1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 for Events Management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B11AC-4912-4045-B8D3-FD00C6F83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it is not established through professionals or practitioners</a:t>
            </a: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it reveals creative effort</a:t>
            </a: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it is freely accessible.</a:t>
            </a:r>
            <a:endParaRPr lang="en-GB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1891D50A-9470-44AD-B9E4-86A1A20A1F1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179772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12912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2987-C05C-452C-BE8A-CE281D0E1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 Strategy for Events Management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63B3153-E05F-4FB1-9441-3D4467ECF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social media marketing strategy is absolutely crucial to the success of social media marketing.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beginning you should consider which objective you would like to achieve with your social media activities.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goal could be to increase awareness of the event and obtain new customers and another could be to enhance loyalty of your regular customers.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57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5C5D394-9F9D-45EB-B7F9-D06E4E4A9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of Content and Social Media Platforms</a:t>
            </a:r>
            <a:br>
              <a:rPr lang="en-GB" sz="2800"/>
            </a:br>
            <a:endParaRPr lang="en-GB" sz="28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5082D-ECD5-481A-A653-01BB18C67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will ensure that you publish new content on your social media channel regularly. </a:t>
            </a:r>
          </a:p>
          <a:p>
            <a:pPr>
              <a:spcAft>
                <a:spcPts val="8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plan should consider the posting of material before, during and after the event. </a:t>
            </a:r>
          </a:p>
          <a:p>
            <a:pPr>
              <a:spcAft>
                <a:spcPts val="8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an event, you could communicate short-term schedule changes, highlights and special offers. </a:t>
            </a:r>
          </a:p>
          <a:p>
            <a:pPr>
              <a:spcAft>
                <a:spcPts val="80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event, you could post information about future events and stay in touch.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22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9B21AF-20BF-4D9F-93FB-CB2AE393C7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algn="just">
              <a:spcAft>
                <a:spcPts val="800"/>
              </a:spcAft>
            </a:pPr>
            <a:r>
              <a:rPr lang="en-GB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 the event</a:t>
            </a:r>
          </a:p>
          <a:p>
            <a:pPr algn="just">
              <a:spcAft>
                <a:spcPts val="800"/>
              </a:spcAft>
            </a:pPr>
            <a:endParaRPr lang="en-GB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 an event organisation does not already have a company profile on Facebook, then it should create one as soon as possible.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 a fan page for your events. Make use of the customisation features Facebook offers to create an appealing page.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Upload a colour image and a profile picture and make sure these are of good quality.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6498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444F-5FD5-4530-A705-D43CF657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Summary</a:t>
            </a:r>
            <a:br>
              <a:rPr lang="en-GB" b="1" cap="all" dirty="0"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F1C4E-9CF2-45F6-A158-BE0E8CB5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383414"/>
          </a:xfrm>
        </p:spPr>
        <p:txBody>
          <a:bodyPr/>
          <a:lstStyle/>
          <a:p>
            <a:pPr algn="just"/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co-creation by involving customers, partners, employees, brand managers and other stakeholders in the development of ideas for events, and development of services and brands. </a:t>
            </a:r>
          </a:p>
          <a:p>
            <a:pPr algn="just"/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of brands through co-creation helps the organisation that owns the brand to create consumer loyalty. </a:t>
            </a:r>
          </a:p>
          <a:p>
            <a:pPr algn="just"/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creation of brand loyalty nowadays can be further enhanced through the use of social media.</a:t>
            </a:r>
          </a:p>
        </p:txBody>
      </p:sp>
    </p:spTree>
    <p:extLst>
      <p:ext uri="{BB962C8B-B14F-4D97-AF65-F5344CB8AC3E}">
        <p14:creationId xmlns:p14="http://schemas.microsoft.com/office/powerpoint/2010/main" val="305833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65794"/>
            <a:ext cx="8229600" cy="1143000"/>
          </a:xfrm>
        </p:spPr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11</a:t>
            </a:r>
            <a:b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 Co-creation and Social Media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11383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These are some bull et points:</a:t>
            </a:r>
          </a:p>
          <a:p>
            <a:pPr algn="just"/>
            <a:r>
              <a:rPr lang="en-GB" dirty="0"/>
              <a:t>Brand co-creation and social media have become a major influence within events industry over the last two decades. </a:t>
            </a:r>
          </a:p>
          <a:p>
            <a:pPr algn="just"/>
            <a:r>
              <a:rPr lang="en-GB" dirty="0"/>
              <a:t>The world of social media transforms the way event managers communicate with target audiences. </a:t>
            </a:r>
          </a:p>
          <a:p>
            <a:pPr algn="just"/>
            <a:r>
              <a:rPr lang="en-GB" dirty="0"/>
              <a:t>Social media have developed into a highly interactive platform via which individuals and consumers share, co-create, discuss and modify user-generated content.</a:t>
            </a:r>
          </a:p>
          <a:p>
            <a:pPr algn="just"/>
            <a:r>
              <a:rPr lang="en-GB" dirty="0"/>
              <a:t>The interaction between event participants – both offline and in the online environment – develops into encounters of co-creation. </a:t>
            </a:r>
          </a:p>
        </p:txBody>
      </p:sp>
    </p:spTree>
    <p:extLst>
      <p:ext uri="{BB962C8B-B14F-4D97-AF65-F5344CB8AC3E}">
        <p14:creationId xmlns:p14="http://schemas.microsoft.com/office/powerpoint/2010/main" val="42075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83F2F-4C6A-45CC-A205-979682AD8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 and Value Co-creation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E5F0DF6D-5FFA-440E-A366-5B8F122C6E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965331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079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6E68-8BEC-4205-84C9-3D23A4DB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4"/>
            <a:ext cx="8229600" cy="661384"/>
          </a:xfrm>
        </p:spPr>
        <p:txBody>
          <a:bodyPr>
            <a:normAutofit/>
          </a:bodyPr>
          <a:lstStyle/>
          <a:p>
            <a:pPr lvl="0" algn="ctr" eaLnBrk="0" fontAlgn="base" hangingPunct="0">
              <a:lnSpc>
                <a:spcPct val="90000"/>
              </a:lnSpc>
              <a:spcAft>
                <a:spcPct val="0"/>
              </a:spcAft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Concept of Co-creation </a:t>
            </a:r>
            <a:endParaRPr kumimoji="0" lang="en-US" altLang="en-US" sz="3100" b="1" i="0" u="none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9BB1C7-0D08-443D-A3FC-B4127C549ABE}"/>
              </a:ext>
            </a:extLst>
          </p:cNvPr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2263953015"/>
              </p:ext>
            </p:extLst>
          </p:nvPr>
        </p:nvGraphicFramePr>
        <p:xfrm>
          <a:off x="457200" y="1344085"/>
          <a:ext cx="8229600" cy="448689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59791">
                  <a:extLst>
                    <a:ext uri="{9D8B030D-6E8A-4147-A177-3AD203B41FA5}">
                      <a16:colId xmlns:a16="http://schemas.microsoft.com/office/drawing/2014/main" val="2129424202"/>
                    </a:ext>
                  </a:extLst>
                </a:gridCol>
                <a:gridCol w="4469809">
                  <a:extLst>
                    <a:ext uri="{9D8B030D-6E8A-4147-A177-3AD203B41FA5}">
                      <a16:colId xmlns:a16="http://schemas.microsoft.com/office/drawing/2014/main" val="874717658"/>
                    </a:ext>
                  </a:extLst>
                </a:gridCol>
              </a:tblGrid>
              <a:tr h="20333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tabLst>
                          <a:tab pos="1828800" algn="ctr"/>
                          <a:tab pos="3200400" algn="ctr"/>
                          <a:tab pos="4572000" algn="ctr"/>
                        </a:tabLst>
                      </a:pPr>
                      <a:r>
                        <a:rPr lang="en-US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Co-creation is not:</a:t>
                      </a:r>
                      <a:endParaRPr lang="en-GB"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168" marR="611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tabLst>
                          <a:tab pos="1828800" algn="ctr"/>
                          <a:tab pos="3200400" algn="ctr"/>
                          <a:tab pos="4572000" algn="ctr"/>
                        </a:tabLst>
                      </a:pPr>
                      <a:r>
                        <a:rPr lang="en-U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Co-creation is:</a:t>
                      </a:r>
                      <a:endParaRPr lang="en-GB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168" marR="61168" marT="0" marB="0"/>
                </a:tc>
                <a:extLst>
                  <a:ext uri="{0D108BD9-81ED-4DB2-BD59-A6C34878D82A}">
                    <a16:rowId xmlns:a16="http://schemas.microsoft.com/office/drawing/2014/main" val="1700643345"/>
                  </a:ext>
                </a:extLst>
              </a:tr>
              <a:tr h="41253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Customer focused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The firm trying to please the customer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Customer is king or customer is always right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Delivering good customer service or pampering the customer with lavish customer service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Mass customisation of offerings that suit the industry’s supply chain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Transfer of activities from the firm to the customer as in self-service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Customer as product manager or co-designing products and services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Product variety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Segment of one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Meticulous market research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Staging experiences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</a:rPr>
                        <a:t>Demand-side innovation for new products and services</a:t>
                      </a:r>
                      <a:endParaRPr lang="en-GB" sz="105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QuaySansEF Book"/>
                      </a:endParaRPr>
                    </a:p>
                  </a:txBody>
                  <a:tcPr marL="61168" marR="6116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Joint creation of value by the company and the customer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Allowing the customer to co-construct the service experience to suit their context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Joint problem definition and problem solving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Creating an experience environment in which consumers can have active dialogue and co-construct personalised experiences; the product may be the same but customers can construct different experiences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Experience variety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Experience of one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Experiencing the business as consumers do in real time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Continuous dialogue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Co-constructing personalised experiences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</a:rPr>
                        <a:t>Innovating experience environments for new co-creation experiences</a:t>
                      </a:r>
                      <a:endParaRPr lang="en-GB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QuaySansEF Book"/>
                      </a:endParaRPr>
                    </a:p>
                  </a:txBody>
                  <a:tcPr marL="61168" marR="61168" marT="0" marB="0"/>
                </a:tc>
                <a:extLst>
                  <a:ext uri="{0D108BD9-81ED-4DB2-BD59-A6C34878D82A}">
                    <a16:rowId xmlns:a16="http://schemas.microsoft.com/office/drawing/2014/main" val="6298312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A50357C-B78F-460C-80FE-CD646ED5E8AF}"/>
              </a:ext>
            </a:extLst>
          </p:cNvPr>
          <p:cNvSpPr/>
          <p:nvPr/>
        </p:nvSpPr>
        <p:spPr>
          <a:xfrm>
            <a:off x="976751" y="6022929"/>
            <a:ext cx="71904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adapted from Prahalad and Ramaswamy (2004: 8)</a:t>
            </a:r>
          </a:p>
        </p:txBody>
      </p:sp>
    </p:spTree>
    <p:extLst>
      <p:ext uri="{BB962C8B-B14F-4D97-AF65-F5344CB8AC3E}">
        <p14:creationId xmlns:p14="http://schemas.microsoft.com/office/powerpoint/2010/main" val="360825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D7BC-B826-42E4-9E2A-3A0C0B544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Benefits of Co-creation</a:t>
            </a:r>
            <a:br>
              <a:rPr lang="en-GB" sz="3100" b="1" cap="all" dirty="0"/>
            </a:br>
            <a:endParaRPr lang="en-GB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9706A-2DF6-43AB-9DED-C3532E146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Co-creation can help event companies to generate: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400" dirty="0"/>
              <a:t>Product ideas</a:t>
            </a:r>
            <a:endParaRPr lang="en-GB" sz="2400" dirty="0"/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400" dirty="0"/>
              <a:t>Service concepts</a:t>
            </a:r>
            <a:endParaRPr lang="en-GB" sz="2400" dirty="0"/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400" dirty="0"/>
              <a:t>Promotional ideas</a:t>
            </a:r>
            <a:endParaRPr lang="en-GB" sz="2400" dirty="0"/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400" dirty="0"/>
              <a:t>Brand development.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800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E40F8-3C69-4227-9C40-69A089D1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Brands </a:t>
            </a: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FBBF29BB-853D-4ED9-9D2A-724E4846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9600" dirty="0"/>
              <a:t>Working closely with advertising agencies, brand managers create national and international advertising campaigns to build market share.</a:t>
            </a:r>
          </a:p>
          <a:p>
            <a:pPr algn="just"/>
            <a:r>
              <a:rPr lang="en-US" sz="9600" dirty="0"/>
              <a:t>Brand loyalty cannot be taken for granted and it is well known that many brands, especially those new to the market, fail. </a:t>
            </a:r>
          </a:p>
          <a:p>
            <a:pPr algn="just"/>
            <a:r>
              <a:rPr lang="en-GB" sz="9600" dirty="0"/>
              <a:t>Brands are a means by which a firm can differentiate their goods or services from those of their competitors. </a:t>
            </a:r>
          </a:p>
          <a:p>
            <a:pPr algn="just"/>
            <a:r>
              <a:rPr lang="en-GB" sz="9600" dirty="0"/>
              <a:t>Brands act as a promise of consistency and quality for consumers.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956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87022-1DEA-4FE3-927E-C348C875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5911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key brand assets from which brand equity is derived as shown in Figure 11.1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D8A0389-2F80-4B56-998D-CEB662B157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374888"/>
            <a:ext cx="8229600" cy="3297201"/>
          </a:xfrm>
          <a:prstGeom prst="rect">
            <a:avLst/>
          </a:prstGeom>
          <a:noFill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BAA7F18-AC86-4A4B-B42B-0BDCDD5F4C17}"/>
              </a:ext>
            </a:extLst>
          </p:cNvPr>
          <p:cNvSpPr/>
          <p:nvPr/>
        </p:nvSpPr>
        <p:spPr>
          <a:xfrm>
            <a:off x="457200" y="324137"/>
            <a:ext cx="77975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Brands </a:t>
            </a:r>
            <a:r>
              <a:rPr lang="en-GB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 </a:t>
            </a:r>
            <a:br>
              <a:rPr lang="en-GB" sz="3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9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8E2C-E3B6-4DF6-BFC2-F0B43B9F7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Market Brand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F27601-B88D-48CE-A808-537477BA6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068" y="1535114"/>
            <a:ext cx="6602136" cy="738304"/>
          </a:xfrm>
        </p:spPr>
        <p:txBody>
          <a:bodyPr/>
          <a:lstStyle/>
          <a:p>
            <a:r>
              <a:rPr lang="en-GB" sz="2000" dirty="0"/>
              <a:t>Figure 11. 2 Eight different types of brands</a:t>
            </a:r>
          </a:p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0861C9-11EE-4A56-816B-826E38666B6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35604324"/>
              </p:ext>
            </p:extLst>
          </p:nvPr>
        </p:nvGraphicFramePr>
        <p:xfrm>
          <a:off x="1015068" y="2508289"/>
          <a:ext cx="7264866" cy="3863344"/>
        </p:xfrm>
        <a:graphic>
          <a:graphicData uri="http://schemas.openxmlformats.org/drawingml/2006/table">
            <a:tbl>
              <a:tblPr/>
              <a:tblGrid>
                <a:gridCol w="7264866">
                  <a:extLst>
                    <a:ext uri="{9D8B030D-6E8A-4147-A177-3AD203B41FA5}">
                      <a16:colId xmlns:a16="http://schemas.microsoft.com/office/drawing/2014/main" val="3445270291"/>
                    </a:ext>
                  </a:extLst>
                </a:gridCol>
              </a:tblGrid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Sign of ownership</a:t>
                      </a:r>
                      <a:endParaRPr lang="en-GB" sz="2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567302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Differentiating device</a:t>
                      </a:r>
                      <a:endParaRPr lang="en-GB" sz="2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987965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device</a:t>
                      </a:r>
                      <a:endParaRPr lang="en-GB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039577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Symbolic device</a:t>
                      </a:r>
                      <a:endParaRPr lang="en-GB" sz="2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666286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Risk reducer</a:t>
                      </a:r>
                      <a:endParaRPr lang="en-GB" sz="2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502128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Shorthand device</a:t>
                      </a:r>
                      <a:endParaRPr lang="en-GB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095828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Legal device</a:t>
                      </a:r>
                      <a:endParaRPr lang="en-GB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40123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Strategic device</a:t>
                      </a:r>
                      <a:endParaRPr lang="en-GB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6967" marR="1169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141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038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893DF0-94CF-44D9-A453-BD205D871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Branding Policies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978C9-EFF2-4CD1-8C84-1EF8E87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0353"/>
            <a:ext cx="8229600" cy="4064866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In creating a brand an event organisation can take up a number of possible branding policies that would identify a brand. For instance: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Company Name</a:t>
            </a:r>
            <a:endParaRPr lang="en-GB" sz="2400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Family Branding</a:t>
            </a:r>
            <a:endParaRPr lang="en-GB" sz="2400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Individual Branding</a:t>
            </a:r>
            <a:endParaRPr lang="en-GB" sz="2400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Brand Extensions</a:t>
            </a:r>
            <a:endParaRPr lang="en-GB" sz="2400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Multi-brands.</a:t>
            </a:r>
            <a:endParaRPr lang="en-GB" sz="2400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804628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A866D6CBA6E49A75EC427157B067F" ma:contentTypeVersion="8" ma:contentTypeDescription="Create a new document." ma:contentTypeScope="" ma:versionID="d8748c0c68b2c5baa0668c05c9386063">
  <xsd:schema xmlns:xsd="http://www.w3.org/2001/XMLSchema" xmlns:xs="http://www.w3.org/2001/XMLSchema" xmlns:p="http://schemas.microsoft.com/office/2006/metadata/properties" xmlns:ns3="c8f33147-51ea-46f1-870b-2bd9db81f152" targetNamespace="http://schemas.microsoft.com/office/2006/metadata/properties" ma:root="true" ma:fieldsID="dcf9116e16dad2618c48662bc74f37a3" ns3:_="">
    <xsd:import namespace="c8f33147-51ea-46f1-870b-2bd9db81f1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3147-51ea-46f1-870b-2bd9db81f1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15AEF-E572-4452-A77F-12AE0E9C6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33147-51ea-46f1-870b-2bd9db81f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42D37A-16B6-4393-88ED-0166824FD7B8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8f33147-51ea-46f1-870b-2bd9db81f15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2105</TotalTime>
  <Words>965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Symbol</vt:lpstr>
      <vt:lpstr>Tahoma</vt:lpstr>
      <vt:lpstr>Times New Roman</vt:lpstr>
      <vt:lpstr>Times New Roman Bold</vt:lpstr>
      <vt:lpstr>Wingdings</vt:lpstr>
      <vt:lpstr>SAGE Theme</vt:lpstr>
      <vt:lpstr>PowerPoint Presentation</vt:lpstr>
      <vt:lpstr>Chapter 11 Brand Co-creation and Social Media  </vt:lpstr>
      <vt:lpstr>Motivation and Value Co-creation</vt:lpstr>
      <vt:lpstr>The Concept of Co-creation </vt:lpstr>
      <vt:lpstr>The Benefits of Co-creation </vt:lpstr>
      <vt:lpstr>Brands   </vt:lpstr>
      <vt:lpstr>Four key brand assets from which brand equity is derived as shown in Figure 11.1 </vt:lpstr>
      <vt:lpstr>Creating Market Brand</vt:lpstr>
      <vt:lpstr>Branding Policies</vt:lpstr>
      <vt:lpstr>The Internet and Events</vt:lpstr>
      <vt:lpstr>Social Media for Events Management</vt:lpstr>
      <vt:lpstr>Social Media Strategy for Events Management</vt:lpstr>
      <vt:lpstr>Type of Content and Social Media Platforms </vt:lpstr>
      <vt:lpstr>PowerPoint Presentation</vt:lpstr>
      <vt:lpstr>Summary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23</cp:revision>
  <dcterms:created xsi:type="dcterms:W3CDTF">2016-10-10T13:09:11Z</dcterms:created>
  <dcterms:modified xsi:type="dcterms:W3CDTF">2022-03-16T14:21:40Z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0x010100ED4A866D6CBA6E49A75EC427157B067F</vt:lpwstr>
  </property>
</Properties>
</file>